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9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0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1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2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6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17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sldIdLst>
    <p:sldId id="256" r:id="rId2"/>
    <p:sldId id="266" r:id="rId3"/>
    <p:sldId id="296" r:id="rId4"/>
    <p:sldId id="258" r:id="rId5"/>
    <p:sldId id="290" r:id="rId6"/>
    <p:sldId id="289" r:id="rId7"/>
    <p:sldId id="294" r:id="rId8"/>
    <p:sldId id="292" r:id="rId9"/>
    <p:sldId id="293" r:id="rId10"/>
    <p:sldId id="291" r:id="rId11"/>
    <p:sldId id="295" r:id="rId12"/>
    <p:sldId id="297" r:id="rId13"/>
    <p:sldId id="298" r:id="rId14"/>
    <p:sldId id="305" r:id="rId15"/>
    <p:sldId id="350" r:id="rId16"/>
    <p:sldId id="351" r:id="rId17"/>
    <p:sldId id="353" r:id="rId18"/>
    <p:sldId id="302" r:id="rId19"/>
    <p:sldId id="303" r:id="rId20"/>
    <p:sldId id="299" r:id="rId21"/>
    <p:sldId id="300" r:id="rId22"/>
    <p:sldId id="304" r:id="rId23"/>
    <p:sldId id="352" r:id="rId24"/>
    <p:sldId id="354" r:id="rId25"/>
    <p:sldId id="269" r:id="rId26"/>
    <p:sldId id="284" r:id="rId27"/>
  </p:sldIdLst>
  <p:sldSz cx="12192000" cy="6858000"/>
  <p:notesSz cx="6858000" cy="9144000"/>
  <p:embeddedFontLst>
    <p:embeddedFont>
      <p:font typeface="Abadi" panose="020B0604020104020204" pitchFamily="34" charset="0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Montserrat" panose="00000500000000000000" pitchFamily="2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91EB"/>
    <a:srgbClr val="F2F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96F7C7-3A20-4428-BD61-A98442A47C5B}" v="487" dt="2023-08-26T23:48:56.0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79" autoAdjust="0"/>
    <p:restoredTop sz="94641" autoAdjust="0"/>
  </p:normalViewPr>
  <p:slideViewPr>
    <p:cSldViewPr snapToGrid="0" showGuides="1">
      <p:cViewPr varScale="1">
        <p:scale>
          <a:sx n="95" d="100"/>
          <a:sy n="95" d="100"/>
        </p:scale>
        <p:origin x="102" y="132"/>
      </p:cViewPr>
      <p:guideLst>
        <p:guide orient="horz" pos="211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6" d="100"/>
        <a:sy n="66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ran Ali Malik" userId="9a2ca02b645b45e7" providerId="LiveId" clId="{2696F7C7-3A20-4428-BD61-A98442A47C5B}"/>
    <pc:docChg chg="undo redo custSel addSld delSld modSld sldOrd">
      <pc:chgData name="Samran Ali Malik" userId="9a2ca02b645b45e7" providerId="LiveId" clId="{2696F7C7-3A20-4428-BD61-A98442A47C5B}" dt="2023-08-26T23:54:35.086" v="3020" actId="20577"/>
      <pc:docMkLst>
        <pc:docMk/>
      </pc:docMkLst>
      <pc:sldChg chg="addSp modSp mod">
        <pc:chgData name="Samran Ali Malik" userId="9a2ca02b645b45e7" providerId="LiveId" clId="{2696F7C7-3A20-4428-BD61-A98442A47C5B}" dt="2023-08-26T21:41:11.262" v="85" actId="20577"/>
        <pc:sldMkLst>
          <pc:docMk/>
          <pc:sldMk cId="4184443926" sldId="256"/>
        </pc:sldMkLst>
        <pc:spChg chg="add mod">
          <ac:chgData name="Samran Ali Malik" userId="9a2ca02b645b45e7" providerId="LiveId" clId="{2696F7C7-3A20-4428-BD61-A98442A47C5B}" dt="2023-08-26T21:40:07.569" v="69" actId="404"/>
          <ac:spMkLst>
            <pc:docMk/>
            <pc:sldMk cId="4184443926" sldId="256"/>
            <ac:spMk id="3" creationId="{D42CF918-7617-92A6-6BD9-1A3FEC93E988}"/>
          </ac:spMkLst>
        </pc:spChg>
        <pc:spChg chg="mod">
          <ac:chgData name="Samran Ali Malik" userId="9a2ca02b645b45e7" providerId="LiveId" clId="{2696F7C7-3A20-4428-BD61-A98442A47C5B}" dt="2023-08-26T21:41:11.262" v="85" actId="20577"/>
          <ac:spMkLst>
            <pc:docMk/>
            <pc:sldMk cId="4184443926" sldId="256"/>
            <ac:spMk id="7" creationId="{D7A8ACAA-4706-E3EA-06E8-4C24CAD1B7CB}"/>
          </ac:spMkLst>
        </pc:spChg>
      </pc:sldChg>
      <pc:sldChg chg="del">
        <pc:chgData name="Samran Ali Malik" userId="9a2ca02b645b45e7" providerId="LiveId" clId="{2696F7C7-3A20-4428-BD61-A98442A47C5B}" dt="2023-08-26T23:40:42.050" v="2441" actId="47"/>
        <pc:sldMkLst>
          <pc:docMk/>
          <pc:sldMk cId="2005473295" sldId="257"/>
        </pc:sldMkLst>
      </pc:sldChg>
      <pc:sldChg chg="addSp delSp modSp mod">
        <pc:chgData name="Samran Ali Malik" userId="9a2ca02b645b45e7" providerId="LiveId" clId="{2696F7C7-3A20-4428-BD61-A98442A47C5B}" dt="2023-08-26T23:08:33.597" v="1413" actId="1076"/>
        <pc:sldMkLst>
          <pc:docMk/>
          <pc:sldMk cId="779237896" sldId="258"/>
        </pc:sldMkLst>
        <pc:spChg chg="mod">
          <ac:chgData name="Samran Ali Malik" userId="9a2ca02b645b45e7" providerId="LiveId" clId="{2696F7C7-3A20-4428-BD61-A98442A47C5B}" dt="2023-08-26T23:08:19.984" v="1409" actId="1076"/>
          <ac:spMkLst>
            <pc:docMk/>
            <pc:sldMk cId="779237896" sldId="258"/>
            <ac:spMk id="2" creationId="{4D60D697-CF59-7720-D959-01740A41B87F}"/>
          </ac:spMkLst>
        </pc:spChg>
        <pc:spChg chg="mod">
          <ac:chgData name="Samran Ali Malik" userId="9a2ca02b645b45e7" providerId="LiveId" clId="{2696F7C7-3A20-4428-BD61-A98442A47C5B}" dt="2023-08-26T23:08:26.149" v="1410" actId="1076"/>
          <ac:spMkLst>
            <pc:docMk/>
            <pc:sldMk cId="779237896" sldId="258"/>
            <ac:spMk id="3" creationId="{0012639D-8A4F-6E25-6CFB-AAF87CBB3D2D}"/>
          </ac:spMkLst>
        </pc:spChg>
        <pc:spChg chg="add del mod">
          <ac:chgData name="Samran Ali Malik" userId="9a2ca02b645b45e7" providerId="LiveId" clId="{2696F7C7-3A20-4428-BD61-A98442A47C5B}" dt="2023-08-26T21:54:46.640" v="416" actId="478"/>
          <ac:spMkLst>
            <pc:docMk/>
            <pc:sldMk cId="779237896" sldId="258"/>
            <ac:spMk id="8" creationId="{234E779D-3D9E-8A17-7D09-3B03170DBC2C}"/>
          </ac:spMkLst>
        </pc:spChg>
        <pc:spChg chg="add mod">
          <ac:chgData name="Samran Ali Malik" userId="9a2ca02b645b45e7" providerId="LiveId" clId="{2696F7C7-3A20-4428-BD61-A98442A47C5B}" dt="2023-08-26T23:08:33.597" v="1413" actId="1076"/>
          <ac:spMkLst>
            <pc:docMk/>
            <pc:sldMk cId="779237896" sldId="258"/>
            <ac:spMk id="10" creationId="{3A553A28-862F-1C89-58C3-D30605E91F6F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16" creationId="{F1A7C80F-0DCE-8A13-1EF0-655734AE08C1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18" creationId="{5D1E676D-08AD-C73D-2149-5BEB20A96952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19" creationId="{7FE64CBF-F4AA-FA33-2E3A-E16E1BE3B176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28" creationId="{AA1BB2BB-441B-7839-B95C-C90999C45A3B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29" creationId="{5C3AB207-894F-6D59-DB45-647C387B86D2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30" creationId="{36F86E4F-A708-6E48-32DD-00A1A9995F43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31" creationId="{47283C19-A3D8-71AA-70B3-23860C310DBD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32" creationId="{A4AFE24D-FE45-66C8-A93E-EC352C8FDFBC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33" creationId="{C5DD07DC-476D-DE77-15D9-72234EF64968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34" creationId="{DCD1F956-17F8-9444-6C92-EEDFE1402587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35" creationId="{3A5078B6-517B-5DE3-DD27-D23919C0AD7B}"/>
          </ac:spMkLst>
        </pc:spChg>
        <pc:spChg chg="del">
          <ac:chgData name="Samran Ali Malik" userId="9a2ca02b645b45e7" providerId="LiveId" clId="{2696F7C7-3A20-4428-BD61-A98442A47C5B}" dt="2023-08-26T21:41:50.321" v="86" actId="478"/>
          <ac:spMkLst>
            <pc:docMk/>
            <pc:sldMk cId="779237896" sldId="258"/>
            <ac:spMk id="36" creationId="{0E050BAA-274A-36B9-1323-80147F7EDBD5}"/>
          </ac:spMkLst>
        </pc:spChg>
        <pc:grpChg chg="del">
          <ac:chgData name="Samran Ali Malik" userId="9a2ca02b645b45e7" providerId="LiveId" clId="{2696F7C7-3A20-4428-BD61-A98442A47C5B}" dt="2023-08-26T21:41:50.321" v="86" actId="478"/>
          <ac:grpSpMkLst>
            <pc:docMk/>
            <pc:sldMk cId="779237896" sldId="258"/>
            <ac:grpSpMk id="6" creationId="{E23A96B8-D081-F7B9-8A68-F4B5D1B57653}"/>
          </ac:grpSpMkLst>
        </pc:grpChg>
        <pc:graphicFrameChg chg="add del mod">
          <ac:chgData name="Samran Ali Malik" userId="9a2ca02b645b45e7" providerId="LiveId" clId="{2696F7C7-3A20-4428-BD61-A98442A47C5B}" dt="2023-08-26T22:32:07.669" v="718" actId="14100"/>
          <ac:graphicFrameMkLst>
            <pc:docMk/>
            <pc:sldMk cId="779237896" sldId="258"/>
            <ac:graphicFrameMk id="9" creationId="{50B7C4AD-1EB3-D476-C844-424E0165A53B}"/>
          </ac:graphicFrameMkLst>
        </pc:graphicFrameChg>
        <pc:graphicFrameChg chg="add del mod">
          <ac:chgData name="Samran Ali Malik" userId="9a2ca02b645b45e7" providerId="LiveId" clId="{2696F7C7-3A20-4428-BD61-A98442A47C5B}" dt="2023-08-26T22:32:05.882" v="714"/>
          <ac:graphicFrameMkLst>
            <pc:docMk/>
            <pc:sldMk cId="779237896" sldId="258"/>
            <ac:graphicFrameMk id="11" creationId="{AADB4442-C251-EBC2-A87A-760307973F51}"/>
          </ac:graphicFrameMkLst>
        </pc:graphicFrameChg>
        <pc:picChg chg="add mod">
          <ac:chgData name="Samran Ali Malik" userId="9a2ca02b645b45e7" providerId="LiveId" clId="{2696F7C7-3A20-4428-BD61-A98442A47C5B}" dt="2023-08-26T23:08:06.367" v="1405" actId="1038"/>
          <ac:picMkLst>
            <pc:docMk/>
            <pc:sldMk cId="779237896" sldId="258"/>
            <ac:picMk id="12" creationId="{879C2867-3EC2-A355-46E8-7C8F4F0FFAD1}"/>
          </ac:picMkLst>
        </pc:picChg>
        <pc:picChg chg="mod">
          <ac:chgData name="Samran Ali Malik" userId="9a2ca02b645b45e7" providerId="LiveId" clId="{2696F7C7-3A20-4428-BD61-A98442A47C5B}" dt="2023-08-26T23:07:36.486" v="1335" actId="1076"/>
          <ac:picMkLst>
            <pc:docMk/>
            <pc:sldMk cId="779237896" sldId="258"/>
            <ac:picMk id="27" creationId="{80EE86A2-05E1-4B3F-5662-19E670B2498D}"/>
          </ac:picMkLst>
        </pc:picChg>
        <pc:picChg chg="del">
          <ac:chgData name="Samran Ali Malik" userId="9a2ca02b645b45e7" providerId="LiveId" clId="{2696F7C7-3A20-4428-BD61-A98442A47C5B}" dt="2023-08-26T21:41:50.321" v="86" actId="478"/>
          <ac:picMkLst>
            <pc:docMk/>
            <pc:sldMk cId="779237896" sldId="258"/>
            <ac:picMk id="49" creationId="{3FECBF12-5204-C892-4506-CCFC646C84D2}"/>
          </ac:picMkLst>
        </pc:picChg>
        <pc:picChg chg="del">
          <ac:chgData name="Samran Ali Malik" userId="9a2ca02b645b45e7" providerId="LiveId" clId="{2696F7C7-3A20-4428-BD61-A98442A47C5B}" dt="2023-08-26T21:41:50.321" v="86" actId="478"/>
          <ac:picMkLst>
            <pc:docMk/>
            <pc:sldMk cId="779237896" sldId="258"/>
            <ac:picMk id="51" creationId="{3C16C8CD-C7B1-A562-CA04-1A75AB66B872}"/>
          </ac:picMkLst>
        </pc:picChg>
        <pc:picChg chg="del">
          <ac:chgData name="Samran Ali Malik" userId="9a2ca02b645b45e7" providerId="LiveId" clId="{2696F7C7-3A20-4428-BD61-A98442A47C5B}" dt="2023-08-26T21:41:50.321" v="86" actId="478"/>
          <ac:picMkLst>
            <pc:docMk/>
            <pc:sldMk cId="779237896" sldId="258"/>
            <ac:picMk id="53" creationId="{D3167730-3378-5531-C853-8CF6C8302EF0}"/>
          </ac:picMkLst>
        </pc:picChg>
        <pc:picChg chg="del">
          <ac:chgData name="Samran Ali Malik" userId="9a2ca02b645b45e7" providerId="LiveId" clId="{2696F7C7-3A20-4428-BD61-A98442A47C5B}" dt="2023-08-26T21:41:50.321" v="86" actId="478"/>
          <ac:picMkLst>
            <pc:docMk/>
            <pc:sldMk cId="779237896" sldId="258"/>
            <ac:picMk id="55" creationId="{8A489E90-AB82-8FB6-7EE6-8F0F8875C06D}"/>
          </ac:picMkLst>
        </pc:picChg>
        <pc:picChg chg="del">
          <ac:chgData name="Samran Ali Malik" userId="9a2ca02b645b45e7" providerId="LiveId" clId="{2696F7C7-3A20-4428-BD61-A98442A47C5B}" dt="2023-08-26T21:41:50.321" v="86" actId="478"/>
          <ac:picMkLst>
            <pc:docMk/>
            <pc:sldMk cId="779237896" sldId="258"/>
            <ac:picMk id="57" creationId="{B0122799-E65B-5EB1-95D4-7E859FA8AE83}"/>
          </ac:picMkLst>
        </pc:picChg>
        <pc:picChg chg="del">
          <ac:chgData name="Samran Ali Malik" userId="9a2ca02b645b45e7" providerId="LiveId" clId="{2696F7C7-3A20-4428-BD61-A98442A47C5B}" dt="2023-08-26T21:41:50.321" v="86" actId="478"/>
          <ac:picMkLst>
            <pc:docMk/>
            <pc:sldMk cId="779237896" sldId="258"/>
            <ac:picMk id="59" creationId="{30FFBB2C-697F-D473-4355-04D114B76886}"/>
          </ac:picMkLst>
        </pc:picChg>
      </pc:sldChg>
      <pc:sldChg chg="del">
        <pc:chgData name="Samran Ali Malik" userId="9a2ca02b645b45e7" providerId="LiveId" clId="{2696F7C7-3A20-4428-BD61-A98442A47C5B}" dt="2023-08-26T23:40:41.267" v="2439" actId="47"/>
        <pc:sldMkLst>
          <pc:docMk/>
          <pc:sldMk cId="1064848090" sldId="259"/>
        </pc:sldMkLst>
      </pc:sldChg>
      <pc:sldChg chg="del">
        <pc:chgData name="Samran Ali Malik" userId="9a2ca02b645b45e7" providerId="LiveId" clId="{2696F7C7-3A20-4428-BD61-A98442A47C5B}" dt="2023-08-26T23:40:42.763" v="2446" actId="47"/>
        <pc:sldMkLst>
          <pc:docMk/>
          <pc:sldMk cId="2184459873" sldId="262"/>
        </pc:sldMkLst>
      </pc:sldChg>
      <pc:sldChg chg="del">
        <pc:chgData name="Samran Ali Malik" userId="9a2ca02b645b45e7" providerId="LiveId" clId="{2696F7C7-3A20-4428-BD61-A98442A47C5B}" dt="2023-08-26T23:40:42.633" v="2445" actId="47"/>
        <pc:sldMkLst>
          <pc:docMk/>
          <pc:sldMk cId="162338669" sldId="263"/>
        </pc:sldMkLst>
      </pc:sldChg>
      <pc:sldChg chg="del">
        <pc:chgData name="Samran Ali Malik" userId="9a2ca02b645b45e7" providerId="LiveId" clId="{2696F7C7-3A20-4428-BD61-A98442A47C5B}" dt="2023-08-26T23:40:42.455" v="2444" actId="47"/>
        <pc:sldMkLst>
          <pc:docMk/>
          <pc:sldMk cId="1714487662" sldId="264"/>
        </pc:sldMkLst>
      </pc:sldChg>
      <pc:sldChg chg="del">
        <pc:chgData name="Samran Ali Malik" userId="9a2ca02b645b45e7" providerId="LiveId" clId="{2696F7C7-3A20-4428-BD61-A98442A47C5B}" dt="2023-08-26T23:40:43.047" v="2448" actId="47"/>
        <pc:sldMkLst>
          <pc:docMk/>
          <pc:sldMk cId="2142242960" sldId="265"/>
        </pc:sldMkLst>
      </pc:sldChg>
      <pc:sldChg chg="addSp delSp modSp mod ord">
        <pc:chgData name="Samran Ali Malik" userId="9a2ca02b645b45e7" providerId="LiveId" clId="{2696F7C7-3A20-4428-BD61-A98442A47C5B}" dt="2023-08-26T23:12:01.728" v="1484"/>
        <pc:sldMkLst>
          <pc:docMk/>
          <pc:sldMk cId="2566263454" sldId="266"/>
        </pc:sldMkLst>
        <pc:spChg chg="mod">
          <ac:chgData name="Samran Ali Malik" userId="9a2ca02b645b45e7" providerId="LiveId" clId="{2696F7C7-3A20-4428-BD61-A98442A47C5B}" dt="2023-08-26T21:47:50.986" v="305" actId="14100"/>
          <ac:spMkLst>
            <pc:docMk/>
            <pc:sldMk cId="2566263454" sldId="266"/>
            <ac:spMk id="2" creationId="{4D60D697-CF59-7720-D959-01740A41B87F}"/>
          </ac:spMkLst>
        </pc:spChg>
        <pc:spChg chg="mod">
          <ac:chgData name="Samran Ali Malik" userId="9a2ca02b645b45e7" providerId="LiveId" clId="{2696F7C7-3A20-4428-BD61-A98442A47C5B}" dt="2023-08-26T21:44:13.996" v="162" actId="1076"/>
          <ac:spMkLst>
            <pc:docMk/>
            <pc:sldMk cId="2566263454" sldId="266"/>
            <ac:spMk id="3" creationId="{0012639D-8A4F-6E25-6CFB-AAF87CBB3D2D}"/>
          </ac:spMkLst>
        </pc:spChg>
        <pc:spChg chg="add mod topLvl">
          <ac:chgData name="Samran Ali Malik" userId="9a2ca02b645b45e7" providerId="LiveId" clId="{2696F7C7-3A20-4428-BD61-A98442A47C5B}" dt="2023-08-26T21:49:33.691" v="331" actId="1076"/>
          <ac:spMkLst>
            <pc:docMk/>
            <pc:sldMk cId="2566263454" sldId="266"/>
            <ac:spMk id="7" creationId="{AAD412EA-7834-8D02-DA4E-080CA3D427B1}"/>
          </ac:spMkLst>
        </pc:spChg>
        <pc:spChg chg="mod topLvl">
          <ac:chgData name="Samran Ali Malik" userId="9a2ca02b645b45e7" providerId="LiveId" clId="{2696F7C7-3A20-4428-BD61-A98442A47C5B}" dt="2023-08-26T21:49:24.915" v="329" actId="165"/>
          <ac:spMkLst>
            <pc:docMk/>
            <pc:sldMk cId="2566263454" sldId="266"/>
            <ac:spMk id="9" creationId="{6F373DB3-3D3A-EECA-F4B4-0778CE9BA1C3}"/>
          </ac:spMkLst>
        </pc:spChg>
        <pc:spChg chg="mod">
          <ac:chgData name="Samran Ali Malik" userId="9a2ca02b645b45e7" providerId="LiveId" clId="{2696F7C7-3A20-4428-BD61-A98442A47C5B}" dt="2023-08-26T21:47:00.163" v="259" actId="12788"/>
          <ac:spMkLst>
            <pc:docMk/>
            <pc:sldMk cId="2566263454" sldId="266"/>
            <ac:spMk id="10" creationId="{14BFF0D0-A12B-3423-124D-1E5DF2624433}"/>
          </ac:spMkLst>
        </pc:spChg>
        <pc:spChg chg="add mod">
          <ac:chgData name="Samran Ali Malik" userId="9a2ca02b645b45e7" providerId="LiveId" clId="{2696F7C7-3A20-4428-BD61-A98442A47C5B}" dt="2023-08-26T21:51:32.649" v="356" actId="14100"/>
          <ac:spMkLst>
            <pc:docMk/>
            <pc:sldMk cId="2566263454" sldId="266"/>
            <ac:spMk id="11" creationId="{75E6DF8E-87DA-844A-1443-A793A82B786D}"/>
          </ac:spMkLst>
        </pc:spChg>
        <pc:spChg chg="add mod">
          <ac:chgData name="Samran Ali Malik" userId="9a2ca02b645b45e7" providerId="LiveId" clId="{2696F7C7-3A20-4428-BD61-A98442A47C5B}" dt="2023-08-26T21:53:33.470" v="403" actId="122"/>
          <ac:spMkLst>
            <pc:docMk/>
            <pc:sldMk cId="2566263454" sldId="266"/>
            <ac:spMk id="12" creationId="{6F0FEC8F-1D7F-CF3B-DAE1-983944D08302}"/>
          </ac:spMkLst>
        </pc:spChg>
        <pc:spChg chg="mod topLvl">
          <ac:chgData name="Samran Ali Malik" userId="9a2ca02b645b45e7" providerId="LiveId" clId="{2696F7C7-3A20-4428-BD61-A98442A47C5B}" dt="2023-08-26T21:49:24.915" v="329" actId="165"/>
          <ac:spMkLst>
            <pc:docMk/>
            <pc:sldMk cId="2566263454" sldId="266"/>
            <ac:spMk id="15" creationId="{A27118DB-CA97-366C-58B8-4957B3B53A52}"/>
          </ac:spMkLst>
        </pc:spChg>
        <pc:spChg chg="mod">
          <ac:chgData name="Samran Ali Malik" userId="9a2ca02b645b45e7" providerId="LiveId" clId="{2696F7C7-3A20-4428-BD61-A98442A47C5B}" dt="2023-08-26T21:47:00.163" v="259" actId="12788"/>
          <ac:spMkLst>
            <pc:docMk/>
            <pc:sldMk cId="2566263454" sldId="266"/>
            <ac:spMk id="16" creationId="{0FF92054-2F4C-0443-A6AA-37A0E6CB9175}"/>
          </ac:spMkLst>
        </pc:spChg>
        <pc:spChg chg="mod">
          <ac:chgData name="Samran Ali Malik" userId="9a2ca02b645b45e7" providerId="LiveId" clId="{2696F7C7-3A20-4428-BD61-A98442A47C5B}" dt="2023-08-26T21:46:03.847" v="243" actId="164"/>
          <ac:spMkLst>
            <pc:docMk/>
            <pc:sldMk cId="2566263454" sldId="266"/>
            <ac:spMk id="18" creationId="{2C44641A-9FBE-4A8B-AC95-8E7ABB1554D4}"/>
          </ac:spMkLst>
        </pc:spChg>
        <pc:spChg chg="mod">
          <ac:chgData name="Samran Ali Malik" userId="9a2ca02b645b45e7" providerId="LiveId" clId="{2696F7C7-3A20-4428-BD61-A98442A47C5B}" dt="2023-08-26T21:46:56.173" v="258" actId="12788"/>
          <ac:spMkLst>
            <pc:docMk/>
            <pc:sldMk cId="2566263454" sldId="266"/>
            <ac:spMk id="20" creationId="{EE16AF54-E386-A14B-E17D-F34F55AECFDD}"/>
          </ac:spMkLst>
        </pc:spChg>
        <pc:spChg chg="mod">
          <ac:chgData name="Samran Ali Malik" userId="9a2ca02b645b45e7" providerId="LiveId" clId="{2696F7C7-3A20-4428-BD61-A98442A47C5B}" dt="2023-08-26T21:46:56.173" v="258" actId="12788"/>
          <ac:spMkLst>
            <pc:docMk/>
            <pc:sldMk cId="2566263454" sldId="266"/>
            <ac:spMk id="22" creationId="{75EB718F-CB2E-79AD-2BE9-647192522955}"/>
          </ac:spMkLst>
        </pc:spChg>
        <pc:spChg chg="mod">
          <ac:chgData name="Samran Ali Malik" userId="9a2ca02b645b45e7" providerId="LiveId" clId="{2696F7C7-3A20-4428-BD61-A98442A47C5B}" dt="2023-08-26T21:49:24.915" v="329" actId="165"/>
          <ac:spMkLst>
            <pc:docMk/>
            <pc:sldMk cId="2566263454" sldId="266"/>
            <ac:spMk id="24" creationId="{B5203C82-9997-531A-3958-9FA39BD521DD}"/>
          </ac:spMkLst>
        </pc:spChg>
        <pc:spChg chg="mod">
          <ac:chgData name="Samran Ali Malik" userId="9a2ca02b645b45e7" providerId="LiveId" clId="{2696F7C7-3A20-4428-BD61-A98442A47C5B}" dt="2023-08-26T21:46:21.716" v="246" actId="164"/>
          <ac:spMkLst>
            <pc:docMk/>
            <pc:sldMk cId="2566263454" sldId="266"/>
            <ac:spMk id="28" creationId="{8E5E4D69-0C8A-03B6-B329-0F8A3455B9C5}"/>
          </ac:spMkLst>
        </pc:spChg>
        <pc:spChg chg="add del">
          <ac:chgData name="Samran Ali Malik" userId="9a2ca02b645b45e7" providerId="LiveId" clId="{2696F7C7-3A20-4428-BD61-A98442A47C5B}" dt="2023-08-26T21:44:54.022" v="167" actId="478"/>
          <ac:spMkLst>
            <pc:docMk/>
            <pc:sldMk cId="2566263454" sldId="266"/>
            <ac:spMk id="30" creationId="{B85BD2DA-5456-A952-6CBE-E12FFEDF5706}"/>
          </ac:spMkLst>
        </pc:spChg>
        <pc:spChg chg="del">
          <ac:chgData name="Samran Ali Malik" userId="9a2ca02b645b45e7" providerId="LiveId" clId="{2696F7C7-3A20-4428-BD61-A98442A47C5B}" dt="2023-08-26T21:44:55.447" v="168" actId="478"/>
          <ac:spMkLst>
            <pc:docMk/>
            <pc:sldMk cId="2566263454" sldId="266"/>
            <ac:spMk id="31" creationId="{B4A4FFDE-781E-0BF2-0D40-DB631A10A025}"/>
          </ac:spMkLst>
        </pc:spChg>
        <pc:spChg chg="del">
          <ac:chgData name="Samran Ali Malik" userId="9a2ca02b645b45e7" providerId="LiveId" clId="{2696F7C7-3A20-4428-BD61-A98442A47C5B}" dt="2023-08-26T21:44:59.236" v="170" actId="478"/>
          <ac:spMkLst>
            <pc:docMk/>
            <pc:sldMk cId="2566263454" sldId="266"/>
            <ac:spMk id="32" creationId="{AB80F722-138D-74C5-B72B-B431E15EC651}"/>
          </ac:spMkLst>
        </pc:spChg>
        <pc:spChg chg="mod topLvl">
          <ac:chgData name="Samran Ali Malik" userId="9a2ca02b645b45e7" providerId="LiveId" clId="{2696F7C7-3A20-4428-BD61-A98442A47C5B}" dt="2023-08-26T21:53:13.041" v="377" actId="1037"/>
          <ac:spMkLst>
            <pc:docMk/>
            <pc:sldMk cId="2566263454" sldId="266"/>
            <ac:spMk id="33" creationId="{DCFA4415-DBED-0413-4F72-245B255ADC6E}"/>
          </ac:spMkLst>
        </pc:spChg>
        <pc:spChg chg="mod">
          <ac:chgData name="Samran Ali Malik" userId="9a2ca02b645b45e7" providerId="LiveId" clId="{2696F7C7-3A20-4428-BD61-A98442A47C5B}" dt="2023-08-26T21:52:31.922" v="363" actId="1076"/>
          <ac:spMkLst>
            <pc:docMk/>
            <pc:sldMk cId="2566263454" sldId="266"/>
            <ac:spMk id="34" creationId="{9A0BA60A-FBE2-A2E8-9B85-A1454AA07114}"/>
          </ac:spMkLst>
        </pc:spChg>
        <pc:spChg chg="mod">
          <ac:chgData name="Samran Ali Malik" userId="9a2ca02b645b45e7" providerId="LiveId" clId="{2696F7C7-3A20-4428-BD61-A98442A47C5B}" dt="2023-08-26T21:53:05.335" v="369" actId="1076"/>
          <ac:spMkLst>
            <pc:docMk/>
            <pc:sldMk cId="2566263454" sldId="266"/>
            <ac:spMk id="35" creationId="{4BAC50C3-9021-B8EC-D971-749F78B5336D}"/>
          </ac:spMkLst>
        </pc:spChg>
        <pc:spChg chg="add del">
          <ac:chgData name="Samran Ali Malik" userId="9a2ca02b645b45e7" providerId="LiveId" clId="{2696F7C7-3A20-4428-BD61-A98442A47C5B}" dt="2023-08-26T21:44:56.798" v="169" actId="478"/>
          <ac:spMkLst>
            <pc:docMk/>
            <pc:sldMk cId="2566263454" sldId="266"/>
            <ac:spMk id="36" creationId="{8E6C3968-8565-323B-C702-53876DA39B51}"/>
          </ac:spMkLst>
        </pc:spChg>
        <pc:grpChg chg="add mod">
          <ac:chgData name="Samran Ali Malik" userId="9a2ca02b645b45e7" providerId="LiveId" clId="{2696F7C7-3A20-4428-BD61-A98442A47C5B}" dt="2023-08-26T21:51:37.990" v="357" actId="1076"/>
          <ac:grpSpMkLst>
            <pc:docMk/>
            <pc:sldMk cId="2566263454" sldId="266"/>
            <ac:grpSpMk id="4" creationId="{F27C1C10-D7E4-0656-D8F5-53EAE425EBD2}"/>
          </ac:grpSpMkLst>
        </pc:grpChg>
        <pc:grpChg chg="add mod topLvl">
          <ac:chgData name="Samran Ali Malik" userId="9a2ca02b645b45e7" providerId="LiveId" clId="{2696F7C7-3A20-4428-BD61-A98442A47C5B}" dt="2023-08-26T21:49:24.915" v="329" actId="165"/>
          <ac:grpSpMkLst>
            <pc:docMk/>
            <pc:sldMk cId="2566263454" sldId="266"/>
            <ac:grpSpMk id="5" creationId="{501A4B2F-586D-4350-1517-3D894FA96707}"/>
          </ac:grpSpMkLst>
        </pc:grpChg>
        <pc:grpChg chg="add mod">
          <ac:chgData name="Samran Ali Malik" userId="9a2ca02b645b45e7" providerId="LiveId" clId="{2696F7C7-3A20-4428-BD61-A98442A47C5B}" dt="2023-08-26T21:47:27.436" v="304" actId="1036"/>
          <ac:grpSpMkLst>
            <pc:docMk/>
            <pc:sldMk cId="2566263454" sldId="266"/>
            <ac:grpSpMk id="6" creationId="{209ECAC8-50D5-EA70-E9BD-EF8A0E1AD055}"/>
          </ac:grpSpMkLst>
        </pc:grpChg>
        <pc:grpChg chg="add del mod">
          <ac:chgData name="Samran Ali Malik" userId="9a2ca02b645b45e7" providerId="LiveId" clId="{2696F7C7-3A20-4428-BD61-A98442A47C5B}" dt="2023-08-26T21:49:24.915" v="329" actId="165"/>
          <ac:grpSpMkLst>
            <pc:docMk/>
            <pc:sldMk cId="2566263454" sldId="266"/>
            <ac:grpSpMk id="8" creationId="{9DEEC3F9-2A6A-38B8-79CA-BFD74CB60797}"/>
          </ac:grpSpMkLst>
        </pc:grpChg>
        <pc:picChg chg="add mod">
          <ac:chgData name="Samran Ali Malik" userId="9a2ca02b645b45e7" providerId="LiveId" clId="{2696F7C7-3A20-4428-BD61-A98442A47C5B}" dt="2023-08-26T23:09:55.778" v="1437"/>
          <ac:picMkLst>
            <pc:docMk/>
            <pc:sldMk cId="2566263454" sldId="266"/>
            <ac:picMk id="13" creationId="{2E08A618-CC71-7AA9-5EDC-ABBF4F616D51}"/>
          </ac:picMkLst>
        </pc:picChg>
        <pc:picChg chg="mod">
          <ac:chgData name="Samran Ali Malik" userId="9a2ca02b645b45e7" providerId="LiveId" clId="{2696F7C7-3A20-4428-BD61-A98442A47C5B}" dt="2023-08-26T21:49:24.915" v="329" actId="165"/>
          <ac:picMkLst>
            <pc:docMk/>
            <pc:sldMk cId="2566263454" sldId="266"/>
            <ac:picMk id="38" creationId="{69136E16-CECB-B452-EFB8-4391C9B9FF69}"/>
          </ac:picMkLst>
        </pc:picChg>
        <pc:picChg chg="mod">
          <ac:chgData name="Samran Ali Malik" userId="9a2ca02b645b45e7" providerId="LiveId" clId="{2696F7C7-3A20-4428-BD61-A98442A47C5B}" dt="2023-08-26T21:46:03.847" v="243" actId="164"/>
          <ac:picMkLst>
            <pc:docMk/>
            <pc:sldMk cId="2566263454" sldId="266"/>
            <ac:picMk id="40" creationId="{93D6971C-EA6D-18FF-91F9-FFF2B38CC193}"/>
          </ac:picMkLst>
        </pc:picChg>
        <pc:picChg chg="mod">
          <ac:chgData name="Samran Ali Malik" userId="9a2ca02b645b45e7" providerId="LiveId" clId="{2696F7C7-3A20-4428-BD61-A98442A47C5B}" dt="2023-08-26T21:46:21.716" v="246" actId="164"/>
          <ac:picMkLst>
            <pc:docMk/>
            <pc:sldMk cId="2566263454" sldId="266"/>
            <ac:picMk id="42" creationId="{870431DD-30FB-9249-33C5-9E40D519989B}"/>
          </ac:picMkLst>
        </pc:picChg>
        <pc:picChg chg="del">
          <ac:chgData name="Samran Ali Malik" userId="9a2ca02b645b45e7" providerId="LiveId" clId="{2696F7C7-3A20-4428-BD61-A98442A47C5B}" dt="2023-08-26T21:45:00.292" v="171" actId="478"/>
          <ac:picMkLst>
            <pc:docMk/>
            <pc:sldMk cId="2566263454" sldId="266"/>
            <ac:picMk id="44" creationId="{7D25600F-8C37-9055-14C7-EF49BB5F2876}"/>
          </ac:picMkLst>
        </pc:picChg>
        <pc:picChg chg="mod">
          <ac:chgData name="Samran Ali Malik" userId="9a2ca02b645b45e7" providerId="LiveId" clId="{2696F7C7-3A20-4428-BD61-A98442A47C5B}" dt="2023-08-26T23:12:01.728" v="1484"/>
          <ac:picMkLst>
            <pc:docMk/>
            <pc:sldMk cId="2566263454" sldId="266"/>
            <ac:picMk id="48" creationId="{CE5F72D3-F3ED-3BB7-5C79-BEAB471829A6}"/>
          </ac:picMkLst>
        </pc:picChg>
      </pc:sldChg>
      <pc:sldChg chg="del">
        <pc:chgData name="Samran Ali Malik" userId="9a2ca02b645b45e7" providerId="LiveId" clId="{2696F7C7-3A20-4428-BD61-A98442A47C5B}" dt="2023-08-26T23:40:40.909" v="2438" actId="47"/>
        <pc:sldMkLst>
          <pc:docMk/>
          <pc:sldMk cId="1045030122" sldId="267"/>
        </pc:sldMkLst>
      </pc:sldChg>
      <pc:sldChg chg="addSp delSp modSp add del mod">
        <pc:chgData name="Samran Ali Malik" userId="9a2ca02b645b45e7" providerId="LiveId" clId="{2696F7C7-3A20-4428-BD61-A98442A47C5B}" dt="2023-08-26T23:54:35.086" v="3020" actId="20577"/>
        <pc:sldMkLst>
          <pc:docMk/>
          <pc:sldMk cId="1935779853" sldId="269"/>
        </pc:sldMkLst>
        <pc:spChg chg="del">
          <ac:chgData name="Samran Ali Malik" userId="9a2ca02b645b45e7" providerId="LiveId" clId="{2696F7C7-3A20-4428-BD61-A98442A47C5B}" dt="2023-08-26T23:46:10.144" v="2511" actId="478"/>
          <ac:spMkLst>
            <pc:docMk/>
            <pc:sldMk cId="1935779853" sldId="269"/>
            <ac:spMk id="2" creationId="{4D60D697-CF59-7720-D959-01740A41B87F}"/>
          </ac:spMkLst>
        </pc:spChg>
        <pc:spChg chg="del">
          <ac:chgData name="Samran Ali Malik" userId="9a2ca02b645b45e7" providerId="LiveId" clId="{2696F7C7-3A20-4428-BD61-A98442A47C5B}" dt="2023-08-26T23:46:12.729" v="2512" actId="478"/>
          <ac:spMkLst>
            <pc:docMk/>
            <pc:sldMk cId="1935779853" sldId="269"/>
            <ac:spMk id="3" creationId="{0012639D-8A4F-6E25-6CFB-AAF87CBB3D2D}"/>
          </ac:spMkLst>
        </pc:spChg>
        <pc:spChg chg="mod">
          <ac:chgData name="Samran Ali Malik" userId="9a2ca02b645b45e7" providerId="LiveId" clId="{2696F7C7-3A20-4428-BD61-A98442A47C5B}" dt="2023-08-26T23:48:19.168" v="2634" actId="14100"/>
          <ac:spMkLst>
            <pc:docMk/>
            <pc:sldMk cId="1935779853" sldId="269"/>
            <ac:spMk id="5" creationId="{18B59766-781D-CC0A-219F-8A27F8224DE6}"/>
          </ac:spMkLst>
        </pc:spChg>
        <pc:spChg chg="mod">
          <ac:chgData name="Samran Ali Malik" userId="9a2ca02b645b45e7" providerId="LiveId" clId="{2696F7C7-3A20-4428-BD61-A98442A47C5B}" dt="2023-08-26T23:48:21.463" v="2635" actId="1076"/>
          <ac:spMkLst>
            <pc:docMk/>
            <pc:sldMk cId="1935779853" sldId="269"/>
            <ac:spMk id="6" creationId="{749431B9-7D4D-AE35-7980-54D65F3820A4}"/>
          </ac:spMkLst>
        </pc:spChg>
        <pc:spChg chg="add mod">
          <ac:chgData name="Samran Ali Malik" userId="9a2ca02b645b45e7" providerId="LiveId" clId="{2696F7C7-3A20-4428-BD61-A98442A47C5B}" dt="2023-08-26T23:46:22.987" v="2536" actId="14100"/>
          <ac:spMkLst>
            <pc:docMk/>
            <pc:sldMk cId="1935779853" sldId="269"/>
            <ac:spMk id="7" creationId="{3345F43C-C9C1-DA58-3381-1E91FF1E3DE3}"/>
          </ac:spMkLst>
        </pc:spChg>
        <pc:spChg chg="add mod">
          <ac:chgData name="Samran Ali Malik" userId="9a2ca02b645b45e7" providerId="LiveId" clId="{2696F7C7-3A20-4428-BD61-A98442A47C5B}" dt="2023-08-26T23:46:13.147" v="2513"/>
          <ac:spMkLst>
            <pc:docMk/>
            <pc:sldMk cId="1935779853" sldId="269"/>
            <ac:spMk id="8" creationId="{FC0D9902-718E-C83B-127B-E85486FBB453}"/>
          </ac:spMkLst>
        </pc:spChg>
        <pc:spChg chg="add mod">
          <ac:chgData name="Samran Ali Malik" userId="9a2ca02b645b45e7" providerId="LiveId" clId="{2696F7C7-3A20-4428-BD61-A98442A47C5B}" dt="2023-08-26T23:47:35.668" v="2597" actId="20577"/>
          <ac:spMkLst>
            <pc:docMk/>
            <pc:sldMk cId="1935779853" sldId="269"/>
            <ac:spMk id="19" creationId="{798A9602-5DE8-4CA1-7A5E-F07185D592E4}"/>
          </ac:spMkLst>
        </pc:spChg>
        <pc:spChg chg="mod">
          <ac:chgData name="Samran Ali Malik" userId="9a2ca02b645b45e7" providerId="LiveId" clId="{2696F7C7-3A20-4428-BD61-A98442A47C5B}" dt="2023-08-26T23:47:27.927" v="2591" actId="20577"/>
          <ac:spMkLst>
            <pc:docMk/>
            <pc:sldMk cId="1935779853" sldId="269"/>
            <ac:spMk id="20" creationId="{58171E46-E0D4-6918-2460-E42F6EB5EF96}"/>
          </ac:spMkLst>
        </pc:spChg>
        <pc:spChg chg="del">
          <ac:chgData name="Samran Ali Malik" userId="9a2ca02b645b45e7" providerId="LiveId" clId="{2696F7C7-3A20-4428-BD61-A98442A47C5B}" dt="2023-08-26T23:47:55.752" v="2611" actId="478"/>
          <ac:spMkLst>
            <pc:docMk/>
            <pc:sldMk cId="1935779853" sldId="269"/>
            <ac:spMk id="21" creationId="{8920B4FB-C141-F7AE-BD2A-25E64B4B0A71}"/>
          </ac:spMkLst>
        </pc:spChg>
        <pc:spChg chg="del">
          <ac:chgData name="Samran Ali Malik" userId="9a2ca02b645b45e7" providerId="LiveId" clId="{2696F7C7-3A20-4428-BD61-A98442A47C5B}" dt="2023-08-26T23:48:11.311" v="2631" actId="478"/>
          <ac:spMkLst>
            <pc:docMk/>
            <pc:sldMk cId="1935779853" sldId="269"/>
            <ac:spMk id="22" creationId="{C6DBA1F2-03A7-A9CD-8D58-46762A19EDF8}"/>
          </ac:spMkLst>
        </pc:spChg>
        <pc:spChg chg="add mod">
          <ac:chgData name="Samran Ali Malik" userId="9a2ca02b645b45e7" providerId="LiveId" clId="{2696F7C7-3A20-4428-BD61-A98442A47C5B}" dt="2023-08-26T23:47:52.482" v="2610" actId="20577"/>
          <ac:spMkLst>
            <pc:docMk/>
            <pc:sldMk cId="1935779853" sldId="269"/>
            <ac:spMk id="23" creationId="{158ED829-5065-39E7-F14D-4AFC0654894B}"/>
          </ac:spMkLst>
        </pc:spChg>
        <pc:spChg chg="mod">
          <ac:chgData name="Samran Ali Malik" userId="9a2ca02b645b45e7" providerId="LiveId" clId="{2696F7C7-3A20-4428-BD61-A98442A47C5B}" dt="2023-08-26T23:46:36.648" v="2539" actId="164"/>
          <ac:spMkLst>
            <pc:docMk/>
            <pc:sldMk cId="1935779853" sldId="269"/>
            <ac:spMk id="24" creationId="{551A280A-57F5-786B-9F9E-8DCF1A7BDB38}"/>
          </ac:spMkLst>
        </pc:spChg>
        <pc:spChg chg="mod">
          <ac:chgData name="Samran Ali Malik" userId="9a2ca02b645b45e7" providerId="LiveId" clId="{2696F7C7-3A20-4428-BD61-A98442A47C5B}" dt="2023-08-26T23:46:45.843" v="2541" actId="164"/>
          <ac:spMkLst>
            <pc:docMk/>
            <pc:sldMk cId="1935779853" sldId="269"/>
            <ac:spMk id="25" creationId="{5F3B5234-8B0C-ADCE-5104-A362D6AE2A28}"/>
          </ac:spMkLst>
        </pc:spChg>
        <pc:spChg chg="mod">
          <ac:chgData name="Samran Ali Malik" userId="9a2ca02b645b45e7" providerId="LiveId" clId="{2696F7C7-3A20-4428-BD61-A98442A47C5B}" dt="2023-08-26T23:46:53.471" v="2543" actId="164"/>
          <ac:spMkLst>
            <pc:docMk/>
            <pc:sldMk cId="1935779853" sldId="269"/>
            <ac:spMk id="26" creationId="{8AA1AFF3-3A34-B174-0725-594B0BC54A99}"/>
          </ac:spMkLst>
        </pc:spChg>
        <pc:spChg chg="add mod">
          <ac:chgData name="Samran Ali Malik" userId="9a2ca02b645b45e7" providerId="LiveId" clId="{2696F7C7-3A20-4428-BD61-A98442A47C5B}" dt="2023-08-26T23:47:46.873" v="2599" actId="1076"/>
          <ac:spMkLst>
            <pc:docMk/>
            <pc:sldMk cId="1935779853" sldId="269"/>
            <ac:spMk id="28" creationId="{5F8B4A42-47B8-F0F1-E93C-F2D867FEFB09}"/>
          </ac:spMkLst>
        </pc:spChg>
        <pc:spChg chg="add mod">
          <ac:chgData name="Samran Ali Malik" userId="9a2ca02b645b45e7" providerId="LiveId" clId="{2696F7C7-3A20-4428-BD61-A98442A47C5B}" dt="2023-08-26T23:48:04.802" v="2630" actId="20577"/>
          <ac:spMkLst>
            <pc:docMk/>
            <pc:sldMk cId="1935779853" sldId="269"/>
            <ac:spMk id="29" creationId="{B45352EB-753A-C497-9467-F9813D1BB87A}"/>
          </ac:spMkLst>
        </pc:spChg>
        <pc:spChg chg="add mod">
          <ac:chgData name="Samran Ali Malik" userId="9a2ca02b645b45e7" providerId="LiveId" clId="{2696F7C7-3A20-4428-BD61-A98442A47C5B}" dt="2023-08-26T23:48:15.526" v="2633" actId="1076"/>
          <ac:spMkLst>
            <pc:docMk/>
            <pc:sldMk cId="1935779853" sldId="269"/>
            <ac:spMk id="30" creationId="{65930344-97E8-2A27-F5E0-B8C22EC4EA68}"/>
          </ac:spMkLst>
        </pc:spChg>
        <pc:spChg chg="del mod topLvl">
          <ac:chgData name="Samran Ali Malik" userId="9a2ca02b645b45e7" providerId="LiveId" clId="{2696F7C7-3A20-4428-BD61-A98442A47C5B}" dt="2023-08-26T23:49:26.258" v="2651" actId="478"/>
          <ac:spMkLst>
            <pc:docMk/>
            <pc:sldMk cId="1935779853" sldId="269"/>
            <ac:spMk id="32" creationId="{27785209-C409-4D93-B04A-664B442B5565}"/>
          </ac:spMkLst>
        </pc:spChg>
        <pc:spChg chg="mod topLvl">
          <ac:chgData name="Samran Ali Malik" userId="9a2ca02b645b45e7" providerId="LiveId" clId="{2696F7C7-3A20-4428-BD61-A98442A47C5B}" dt="2023-08-26T23:52:32.564" v="2906" actId="1076"/>
          <ac:spMkLst>
            <pc:docMk/>
            <pc:sldMk cId="1935779853" sldId="269"/>
            <ac:spMk id="33" creationId="{22FF5E4F-30E1-C20E-DA71-223E22E2CC64}"/>
          </ac:spMkLst>
        </pc:spChg>
        <pc:spChg chg="add del mod">
          <ac:chgData name="Samran Ali Malik" userId="9a2ca02b645b45e7" providerId="LiveId" clId="{2696F7C7-3A20-4428-BD61-A98442A47C5B}" dt="2023-08-26T23:49:05.624" v="2646" actId="478"/>
          <ac:spMkLst>
            <pc:docMk/>
            <pc:sldMk cId="1935779853" sldId="269"/>
            <ac:spMk id="35" creationId="{CE92C9BC-F0BD-14C1-DAD8-A09EC131F9E3}"/>
          </ac:spMkLst>
        </pc:spChg>
        <pc:spChg chg="del">
          <ac:chgData name="Samran Ali Malik" userId="9a2ca02b645b45e7" providerId="LiveId" clId="{2696F7C7-3A20-4428-BD61-A98442A47C5B}" dt="2023-08-26T23:45:02.572" v="2508" actId="478"/>
          <ac:spMkLst>
            <pc:docMk/>
            <pc:sldMk cId="1935779853" sldId="269"/>
            <ac:spMk id="39" creationId="{EDD8E209-AFB9-9447-E90F-3506C1672F92}"/>
          </ac:spMkLst>
        </pc:spChg>
        <pc:spChg chg="del">
          <ac:chgData name="Samran Ali Malik" userId="9a2ca02b645b45e7" providerId="LiveId" clId="{2696F7C7-3A20-4428-BD61-A98442A47C5B}" dt="2023-08-26T23:45:42.596" v="2509" actId="478"/>
          <ac:spMkLst>
            <pc:docMk/>
            <pc:sldMk cId="1935779853" sldId="269"/>
            <ac:spMk id="42" creationId="{023095E3-DC60-0F3E-A8C7-C59E3A01DBF4}"/>
          </ac:spMkLst>
        </pc:spChg>
        <pc:grpChg chg="mod">
          <ac:chgData name="Samran Ali Malik" userId="9a2ca02b645b45e7" providerId="LiveId" clId="{2696F7C7-3A20-4428-BD61-A98442A47C5B}" dt="2023-08-26T23:48:24.472" v="2636" actId="14100"/>
          <ac:grpSpMkLst>
            <pc:docMk/>
            <pc:sldMk cId="1935779853" sldId="269"/>
            <ac:grpSpMk id="10" creationId="{6D4CF20E-2E0A-5F9B-8947-C1FB14D2E42D}"/>
          </ac:grpSpMkLst>
        </pc:grpChg>
        <pc:grpChg chg="mod">
          <ac:chgData name="Samran Ali Malik" userId="9a2ca02b645b45e7" providerId="LiveId" clId="{2696F7C7-3A20-4428-BD61-A98442A47C5B}" dt="2023-08-26T23:48:27.081" v="2637" actId="14100"/>
          <ac:grpSpMkLst>
            <pc:docMk/>
            <pc:sldMk cId="1935779853" sldId="269"/>
            <ac:grpSpMk id="13" creationId="{A402F52E-041A-0CBF-6690-11CD6D08085D}"/>
          </ac:grpSpMkLst>
        </pc:grpChg>
        <pc:grpChg chg="add mod">
          <ac:chgData name="Samran Ali Malik" userId="9a2ca02b645b45e7" providerId="LiveId" clId="{2696F7C7-3A20-4428-BD61-A98442A47C5B}" dt="2023-08-26T23:46:39.282" v="2540" actId="1076"/>
          <ac:grpSpMkLst>
            <pc:docMk/>
            <pc:sldMk cId="1935779853" sldId="269"/>
            <ac:grpSpMk id="16" creationId="{B02E17DC-B708-EB14-D0EF-0735026F713E}"/>
          </ac:grpSpMkLst>
        </pc:grpChg>
        <pc:grpChg chg="add mod">
          <ac:chgData name="Samran Ali Malik" userId="9a2ca02b645b45e7" providerId="LiveId" clId="{2696F7C7-3A20-4428-BD61-A98442A47C5B}" dt="2023-08-26T23:46:48.583" v="2542" actId="1076"/>
          <ac:grpSpMkLst>
            <pc:docMk/>
            <pc:sldMk cId="1935779853" sldId="269"/>
            <ac:grpSpMk id="17" creationId="{754AC3B3-C27E-BA1F-A402-2C0135AFE8F9}"/>
          </ac:grpSpMkLst>
        </pc:grpChg>
        <pc:grpChg chg="add mod">
          <ac:chgData name="Samran Ali Malik" userId="9a2ca02b645b45e7" providerId="LiveId" clId="{2696F7C7-3A20-4428-BD61-A98442A47C5B}" dt="2023-08-26T23:46:57.022" v="2544" actId="1076"/>
          <ac:grpSpMkLst>
            <pc:docMk/>
            <pc:sldMk cId="1935779853" sldId="269"/>
            <ac:grpSpMk id="18" creationId="{33B80DC7-8FD6-13C3-E1F3-C80D7EF4A903}"/>
          </ac:grpSpMkLst>
        </pc:grpChg>
        <pc:grpChg chg="add del mod">
          <ac:chgData name="Samran Ali Malik" userId="9a2ca02b645b45e7" providerId="LiveId" clId="{2696F7C7-3A20-4428-BD61-A98442A47C5B}" dt="2023-08-26T23:49:26.258" v="2651" actId="478"/>
          <ac:grpSpMkLst>
            <pc:docMk/>
            <pc:sldMk cId="1935779853" sldId="269"/>
            <ac:grpSpMk id="31" creationId="{BD1526FF-07D0-CB02-E5AE-21577FB9F50D}"/>
          </ac:grpSpMkLst>
        </pc:grpChg>
        <pc:graphicFrameChg chg="add mod modGraphic">
          <ac:chgData name="Samran Ali Malik" userId="9a2ca02b645b45e7" providerId="LiveId" clId="{2696F7C7-3A20-4428-BD61-A98442A47C5B}" dt="2023-08-26T23:54:35.086" v="3020" actId="20577"/>
          <ac:graphicFrameMkLst>
            <pc:docMk/>
            <pc:sldMk cId="1935779853" sldId="269"/>
            <ac:graphicFrameMk id="37" creationId="{F44CE261-3133-1AC7-F41B-9762AFA143A2}"/>
          </ac:graphicFrameMkLst>
        </pc:graphicFrameChg>
        <pc:picChg chg="add mod">
          <ac:chgData name="Samran Ali Malik" userId="9a2ca02b645b45e7" providerId="LiveId" clId="{2696F7C7-3A20-4428-BD61-A98442A47C5B}" dt="2023-08-26T23:45:58.255" v="2510"/>
          <ac:picMkLst>
            <pc:docMk/>
            <pc:sldMk cId="1935779853" sldId="269"/>
            <ac:picMk id="4" creationId="{7238742A-E25A-4B72-93AB-A0539ED71C29}"/>
          </ac:picMkLst>
        </pc:picChg>
        <pc:picChg chg="mod">
          <ac:chgData name="Samran Ali Malik" userId="9a2ca02b645b45e7" providerId="LiveId" clId="{2696F7C7-3A20-4428-BD61-A98442A47C5B}" dt="2023-08-26T23:46:36.648" v="2539" actId="164"/>
          <ac:picMkLst>
            <pc:docMk/>
            <pc:sldMk cId="1935779853" sldId="269"/>
            <ac:picMk id="34" creationId="{2B2F6F41-55D6-7B51-727B-3446241EC5CF}"/>
          </ac:picMkLst>
        </pc:picChg>
        <pc:picChg chg="mod">
          <ac:chgData name="Samran Ali Malik" userId="9a2ca02b645b45e7" providerId="LiveId" clId="{2696F7C7-3A20-4428-BD61-A98442A47C5B}" dt="2023-08-26T23:46:45.843" v="2541" actId="164"/>
          <ac:picMkLst>
            <pc:docMk/>
            <pc:sldMk cId="1935779853" sldId="269"/>
            <ac:picMk id="36" creationId="{1FB24D8C-ABE7-ABC5-9E00-127FB21EBAD8}"/>
          </ac:picMkLst>
        </pc:picChg>
        <pc:picChg chg="mod">
          <ac:chgData name="Samran Ali Malik" userId="9a2ca02b645b45e7" providerId="LiveId" clId="{2696F7C7-3A20-4428-BD61-A98442A47C5B}" dt="2023-08-26T23:46:53.471" v="2543" actId="164"/>
          <ac:picMkLst>
            <pc:docMk/>
            <pc:sldMk cId="1935779853" sldId="269"/>
            <ac:picMk id="38" creationId="{C74F2838-E897-0FB1-3FAB-B274C75DBF89}"/>
          </ac:picMkLst>
        </pc:picChg>
      </pc:sldChg>
      <pc:sldChg chg="del">
        <pc:chgData name="Samran Ali Malik" userId="9a2ca02b645b45e7" providerId="LiveId" clId="{2696F7C7-3A20-4428-BD61-A98442A47C5B}" dt="2023-08-26T23:40:46.100" v="2452" actId="47"/>
        <pc:sldMkLst>
          <pc:docMk/>
          <pc:sldMk cId="1883671887" sldId="270"/>
        </pc:sldMkLst>
      </pc:sldChg>
      <pc:sldChg chg="del">
        <pc:chgData name="Samran Ali Malik" userId="9a2ca02b645b45e7" providerId="LiveId" clId="{2696F7C7-3A20-4428-BD61-A98442A47C5B}" dt="2023-08-26T23:40:46.622" v="2453" actId="47"/>
        <pc:sldMkLst>
          <pc:docMk/>
          <pc:sldMk cId="2205541405" sldId="271"/>
        </pc:sldMkLst>
      </pc:sldChg>
      <pc:sldChg chg="del">
        <pc:chgData name="Samran Ali Malik" userId="9a2ca02b645b45e7" providerId="LiveId" clId="{2696F7C7-3A20-4428-BD61-A98442A47C5B}" dt="2023-08-26T23:40:46.710" v="2454" actId="47"/>
        <pc:sldMkLst>
          <pc:docMk/>
          <pc:sldMk cId="457800330" sldId="272"/>
        </pc:sldMkLst>
      </pc:sldChg>
      <pc:sldChg chg="del">
        <pc:chgData name="Samran Ali Malik" userId="9a2ca02b645b45e7" providerId="LiveId" clId="{2696F7C7-3A20-4428-BD61-A98442A47C5B}" dt="2023-08-26T23:40:46.764" v="2455" actId="47"/>
        <pc:sldMkLst>
          <pc:docMk/>
          <pc:sldMk cId="1488756362" sldId="273"/>
        </pc:sldMkLst>
      </pc:sldChg>
      <pc:sldChg chg="del">
        <pc:chgData name="Samran Ali Malik" userId="9a2ca02b645b45e7" providerId="LiveId" clId="{2696F7C7-3A20-4428-BD61-A98442A47C5B}" dt="2023-08-26T23:40:46.800" v="2456" actId="47"/>
        <pc:sldMkLst>
          <pc:docMk/>
          <pc:sldMk cId="2745643394" sldId="274"/>
        </pc:sldMkLst>
      </pc:sldChg>
      <pc:sldChg chg="del">
        <pc:chgData name="Samran Ali Malik" userId="9a2ca02b645b45e7" providerId="LiveId" clId="{2696F7C7-3A20-4428-BD61-A98442A47C5B}" dt="2023-08-26T23:40:46.815" v="2457" actId="47"/>
        <pc:sldMkLst>
          <pc:docMk/>
          <pc:sldMk cId="954304992" sldId="275"/>
        </pc:sldMkLst>
      </pc:sldChg>
      <pc:sldChg chg="del">
        <pc:chgData name="Samran Ali Malik" userId="9a2ca02b645b45e7" providerId="LiveId" clId="{2696F7C7-3A20-4428-BD61-A98442A47C5B}" dt="2023-08-26T23:40:46.843" v="2458" actId="47"/>
        <pc:sldMkLst>
          <pc:docMk/>
          <pc:sldMk cId="3597138257" sldId="276"/>
        </pc:sldMkLst>
      </pc:sldChg>
      <pc:sldChg chg="del">
        <pc:chgData name="Samran Ali Malik" userId="9a2ca02b645b45e7" providerId="LiveId" clId="{2696F7C7-3A20-4428-BD61-A98442A47C5B}" dt="2023-08-26T23:40:46.898" v="2459" actId="47"/>
        <pc:sldMkLst>
          <pc:docMk/>
          <pc:sldMk cId="1641282729" sldId="277"/>
        </pc:sldMkLst>
      </pc:sldChg>
      <pc:sldChg chg="del">
        <pc:chgData name="Samran Ali Malik" userId="9a2ca02b645b45e7" providerId="LiveId" clId="{2696F7C7-3A20-4428-BD61-A98442A47C5B}" dt="2023-08-26T23:40:46.916" v="2460" actId="47"/>
        <pc:sldMkLst>
          <pc:docMk/>
          <pc:sldMk cId="3796845621" sldId="278"/>
        </pc:sldMkLst>
      </pc:sldChg>
      <pc:sldChg chg="add del">
        <pc:chgData name="Samran Ali Malik" userId="9a2ca02b645b45e7" providerId="LiveId" clId="{2696F7C7-3A20-4428-BD61-A98442A47C5B}" dt="2023-08-26T23:40:32.445" v="2437" actId="47"/>
        <pc:sldMkLst>
          <pc:docMk/>
          <pc:sldMk cId="1093158268" sldId="279"/>
        </pc:sldMkLst>
      </pc:sldChg>
      <pc:sldChg chg="add del">
        <pc:chgData name="Samran Ali Malik" userId="9a2ca02b645b45e7" providerId="LiveId" clId="{2696F7C7-3A20-4428-BD61-A98442A47C5B}" dt="2023-08-26T23:40:46.931" v="2461" actId="47"/>
        <pc:sldMkLst>
          <pc:docMk/>
          <pc:sldMk cId="1523992917" sldId="280"/>
        </pc:sldMkLst>
      </pc:sldChg>
      <pc:sldChg chg="del">
        <pc:chgData name="Samran Ali Malik" userId="9a2ca02b645b45e7" providerId="LiveId" clId="{2696F7C7-3A20-4428-BD61-A98442A47C5B}" dt="2023-08-26T23:40:42.141" v="2442" actId="47"/>
        <pc:sldMkLst>
          <pc:docMk/>
          <pc:sldMk cId="1027000591" sldId="282"/>
        </pc:sldMkLst>
      </pc:sldChg>
      <pc:sldChg chg="del">
        <pc:chgData name="Samran Ali Malik" userId="9a2ca02b645b45e7" providerId="LiveId" clId="{2696F7C7-3A20-4428-BD61-A98442A47C5B}" dt="2023-08-26T23:40:42.278" v="2443" actId="47"/>
        <pc:sldMkLst>
          <pc:docMk/>
          <pc:sldMk cId="1602018329" sldId="283"/>
        </pc:sldMkLst>
      </pc:sldChg>
      <pc:sldChg chg="add del">
        <pc:chgData name="Samran Ali Malik" userId="9a2ca02b645b45e7" providerId="LiveId" clId="{2696F7C7-3A20-4428-BD61-A98442A47C5B}" dt="2023-08-26T23:40:54.814" v="2492" actId="47"/>
        <pc:sldMkLst>
          <pc:docMk/>
          <pc:sldMk cId="1492467884" sldId="284"/>
        </pc:sldMkLst>
      </pc:sldChg>
      <pc:sldChg chg="del">
        <pc:chgData name="Samran Ali Malik" userId="9a2ca02b645b45e7" providerId="LiveId" clId="{2696F7C7-3A20-4428-BD61-A98442A47C5B}" dt="2023-08-26T23:40:41.688" v="2440" actId="47"/>
        <pc:sldMkLst>
          <pc:docMk/>
          <pc:sldMk cId="3052037403" sldId="286"/>
        </pc:sldMkLst>
      </pc:sldChg>
      <pc:sldChg chg="del">
        <pc:chgData name="Samran Ali Malik" userId="9a2ca02b645b45e7" providerId="LiveId" clId="{2696F7C7-3A20-4428-BD61-A98442A47C5B}" dt="2023-08-26T23:40:42.905" v="2447" actId="47"/>
        <pc:sldMkLst>
          <pc:docMk/>
          <pc:sldMk cId="887292078" sldId="287"/>
        </pc:sldMkLst>
      </pc:sldChg>
      <pc:sldChg chg="add del">
        <pc:chgData name="Samran Ali Malik" userId="9a2ca02b645b45e7" providerId="LiveId" clId="{2696F7C7-3A20-4428-BD61-A98442A47C5B}" dt="2023-08-26T23:40:58.428" v="2494" actId="47"/>
        <pc:sldMkLst>
          <pc:docMk/>
          <pc:sldMk cId="1233168732" sldId="288"/>
        </pc:sldMkLst>
      </pc:sldChg>
      <pc:sldChg chg="new del">
        <pc:chgData name="Samran Ali Malik" userId="9a2ca02b645b45e7" providerId="LiveId" clId="{2696F7C7-3A20-4428-BD61-A98442A47C5B}" dt="2023-08-26T22:12:28.598" v="474" actId="47"/>
        <pc:sldMkLst>
          <pc:docMk/>
          <pc:sldMk cId="2850557944" sldId="289"/>
        </pc:sldMkLst>
      </pc:sldChg>
      <pc:sldChg chg="addSp delSp modSp add mod">
        <pc:chgData name="Samran Ali Malik" userId="9a2ca02b645b45e7" providerId="LiveId" clId="{2696F7C7-3A20-4428-BD61-A98442A47C5B}" dt="2023-08-26T23:11:34.333" v="1482" actId="403"/>
        <pc:sldMkLst>
          <pc:docMk/>
          <pc:sldMk cId="4047521508" sldId="289"/>
        </pc:sldMkLst>
        <pc:spChg chg="del mod">
          <ac:chgData name="Samran Ali Malik" userId="9a2ca02b645b45e7" providerId="LiveId" clId="{2696F7C7-3A20-4428-BD61-A98442A47C5B}" dt="2023-08-26T23:09:08.517" v="1423" actId="478"/>
          <ac:spMkLst>
            <pc:docMk/>
            <pc:sldMk cId="4047521508" sldId="289"/>
            <ac:spMk id="2" creationId="{4D60D697-CF59-7720-D959-01740A41B87F}"/>
          </ac:spMkLst>
        </pc:spChg>
        <pc:spChg chg="del mod">
          <ac:chgData name="Samran Ali Malik" userId="9a2ca02b645b45e7" providerId="LiveId" clId="{2696F7C7-3A20-4428-BD61-A98442A47C5B}" dt="2023-08-26T23:09:09.528" v="1424" actId="478"/>
          <ac:spMkLst>
            <pc:docMk/>
            <pc:sldMk cId="4047521508" sldId="289"/>
            <ac:spMk id="3" creationId="{0012639D-8A4F-6E25-6CFB-AAF87CBB3D2D}"/>
          </ac:spMkLst>
        </pc:spChg>
        <pc:spChg chg="add mod">
          <ac:chgData name="Samran Ali Malik" userId="9a2ca02b645b45e7" providerId="LiveId" clId="{2696F7C7-3A20-4428-BD61-A98442A47C5B}" dt="2023-08-26T23:09:10.601" v="1425"/>
          <ac:spMkLst>
            <pc:docMk/>
            <pc:sldMk cId="4047521508" sldId="289"/>
            <ac:spMk id="5" creationId="{C93E6673-2F5B-A171-A0D6-4910D999C420}"/>
          </ac:spMkLst>
        </pc:spChg>
        <pc:spChg chg="add mod">
          <ac:chgData name="Samran Ali Malik" userId="9a2ca02b645b45e7" providerId="LiveId" clId="{2696F7C7-3A20-4428-BD61-A98442A47C5B}" dt="2023-08-26T23:09:10.601" v="1425"/>
          <ac:spMkLst>
            <pc:docMk/>
            <pc:sldMk cId="4047521508" sldId="289"/>
            <ac:spMk id="6" creationId="{1AE66068-3EB4-8029-644B-567F597A6E46}"/>
          </ac:spMkLst>
        </pc:spChg>
        <pc:spChg chg="mod">
          <ac:chgData name="Samran Ali Malik" userId="9a2ca02b645b45e7" providerId="LiveId" clId="{2696F7C7-3A20-4428-BD61-A98442A47C5B}" dt="2023-08-26T23:11:34.333" v="1482" actId="403"/>
          <ac:spMkLst>
            <pc:docMk/>
            <pc:sldMk cId="4047521508" sldId="289"/>
            <ac:spMk id="10" creationId="{3A553A28-862F-1C89-58C3-D30605E91F6F}"/>
          </ac:spMkLst>
        </pc:spChg>
        <pc:graphicFrameChg chg="add mod">
          <ac:chgData name="Samran Ali Malik" userId="9a2ca02b645b45e7" providerId="LiveId" clId="{2696F7C7-3A20-4428-BD61-A98442A47C5B}" dt="2023-08-26T22:21:51.526" v="661" actId="113"/>
          <ac:graphicFrameMkLst>
            <pc:docMk/>
            <pc:sldMk cId="4047521508" sldId="289"/>
            <ac:graphicFrameMk id="4" creationId="{404D1934-920E-F7EA-0948-A7BB11216640}"/>
          </ac:graphicFrameMkLst>
        </pc:graphicFrameChg>
        <pc:graphicFrameChg chg="del">
          <ac:chgData name="Samran Ali Malik" userId="9a2ca02b645b45e7" providerId="LiveId" clId="{2696F7C7-3A20-4428-BD61-A98442A47C5B}" dt="2023-08-26T22:19:18.797" v="637" actId="478"/>
          <ac:graphicFrameMkLst>
            <pc:docMk/>
            <pc:sldMk cId="4047521508" sldId="289"/>
            <ac:graphicFrameMk id="9" creationId="{50B7C4AD-1EB3-D476-C844-424E0165A53B}"/>
          </ac:graphicFrameMkLst>
        </pc:graphicFrameChg>
        <pc:picChg chg="add mod">
          <ac:chgData name="Samran Ali Malik" userId="9a2ca02b645b45e7" providerId="LiveId" clId="{2696F7C7-3A20-4428-BD61-A98442A47C5B}" dt="2023-08-26T23:09:10.601" v="1425"/>
          <ac:picMkLst>
            <pc:docMk/>
            <pc:sldMk cId="4047521508" sldId="289"/>
            <ac:picMk id="7" creationId="{B48ACB3A-57FE-4D47-280D-FFFED3710233}"/>
          </ac:picMkLst>
        </pc:picChg>
      </pc:sldChg>
      <pc:sldChg chg="addSp delSp modSp add mod">
        <pc:chgData name="Samran Ali Malik" userId="9a2ca02b645b45e7" providerId="LiveId" clId="{2696F7C7-3A20-4428-BD61-A98442A47C5B}" dt="2023-08-26T23:11:38.053" v="1483" actId="403"/>
        <pc:sldMkLst>
          <pc:docMk/>
          <pc:sldMk cId="2944685935" sldId="290"/>
        </pc:sldMkLst>
        <pc:spChg chg="del mod">
          <ac:chgData name="Samran Ali Malik" userId="9a2ca02b645b45e7" providerId="LiveId" clId="{2696F7C7-3A20-4428-BD61-A98442A47C5B}" dt="2023-08-26T23:08:59.540" v="1420" actId="478"/>
          <ac:spMkLst>
            <pc:docMk/>
            <pc:sldMk cId="2944685935" sldId="290"/>
            <ac:spMk id="2" creationId="{4D60D697-CF59-7720-D959-01740A41B87F}"/>
          </ac:spMkLst>
        </pc:spChg>
        <pc:spChg chg="del">
          <ac:chgData name="Samran Ali Malik" userId="9a2ca02b645b45e7" providerId="LiveId" clId="{2696F7C7-3A20-4428-BD61-A98442A47C5B}" dt="2023-08-26T23:09:01.779" v="1421" actId="478"/>
          <ac:spMkLst>
            <pc:docMk/>
            <pc:sldMk cId="2944685935" sldId="290"/>
            <ac:spMk id="3" creationId="{0012639D-8A4F-6E25-6CFB-AAF87CBB3D2D}"/>
          </ac:spMkLst>
        </pc:spChg>
        <pc:spChg chg="add del mod">
          <ac:chgData name="Samran Ali Malik" userId="9a2ca02b645b45e7" providerId="LiveId" clId="{2696F7C7-3A20-4428-BD61-A98442A47C5B}" dt="2023-08-26T23:08:56.209" v="1417"/>
          <ac:spMkLst>
            <pc:docMk/>
            <pc:sldMk cId="2944685935" sldId="290"/>
            <ac:spMk id="7" creationId="{0E7682D4-1751-572B-2260-1A73CFF1245E}"/>
          </ac:spMkLst>
        </pc:spChg>
        <pc:spChg chg="add del mod">
          <ac:chgData name="Samran Ali Malik" userId="9a2ca02b645b45e7" providerId="LiveId" clId="{2696F7C7-3A20-4428-BD61-A98442A47C5B}" dt="2023-08-26T23:08:56.209" v="1417"/>
          <ac:spMkLst>
            <pc:docMk/>
            <pc:sldMk cId="2944685935" sldId="290"/>
            <ac:spMk id="8" creationId="{6244F322-EA73-0266-04EA-C371C9AC7F90}"/>
          </ac:spMkLst>
        </pc:spChg>
        <pc:spChg chg="mod">
          <ac:chgData name="Samran Ali Malik" userId="9a2ca02b645b45e7" providerId="LiveId" clId="{2696F7C7-3A20-4428-BD61-A98442A47C5B}" dt="2023-08-26T23:11:38.053" v="1483" actId="403"/>
          <ac:spMkLst>
            <pc:docMk/>
            <pc:sldMk cId="2944685935" sldId="290"/>
            <ac:spMk id="10" creationId="{3A553A28-862F-1C89-58C3-D30605E91F6F}"/>
          </ac:spMkLst>
        </pc:spChg>
        <pc:spChg chg="add mod">
          <ac:chgData name="Samran Ali Malik" userId="9a2ca02b645b45e7" providerId="LiveId" clId="{2696F7C7-3A20-4428-BD61-A98442A47C5B}" dt="2023-08-26T23:09:02.495" v="1422"/>
          <ac:spMkLst>
            <pc:docMk/>
            <pc:sldMk cId="2944685935" sldId="290"/>
            <ac:spMk id="12" creationId="{00424E9D-99AE-1306-7B8B-F0901361EB3E}"/>
          </ac:spMkLst>
        </pc:spChg>
        <pc:spChg chg="add mod">
          <ac:chgData name="Samran Ali Malik" userId="9a2ca02b645b45e7" providerId="LiveId" clId="{2696F7C7-3A20-4428-BD61-A98442A47C5B}" dt="2023-08-26T23:09:02.495" v="1422"/>
          <ac:spMkLst>
            <pc:docMk/>
            <pc:sldMk cId="2944685935" sldId="290"/>
            <ac:spMk id="13" creationId="{339B6D93-246C-9BA3-60FC-F9FB5E932C54}"/>
          </ac:spMkLst>
        </pc:spChg>
        <pc:graphicFrameChg chg="mod">
          <ac:chgData name="Samran Ali Malik" userId="9a2ca02b645b45e7" providerId="LiveId" clId="{2696F7C7-3A20-4428-BD61-A98442A47C5B}" dt="2023-08-26T22:31:12.806" v="696"/>
          <ac:graphicFrameMkLst>
            <pc:docMk/>
            <pc:sldMk cId="2944685935" sldId="290"/>
            <ac:graphicFrameMk id="9" creationId="{50B7C4AD-1EB3-D476-C844-424E0165A53B}"/>
          </ac:graphicFrameMkLst>
        </pc:graphicFrameChg>
        <pc:picChg chg="add del mod">
          <ac:chgData name="Samran Ali Malik" userId="9a2ca02b645b45e7" providerId="LiveId" clId="{2696F7C7-3A20-4428-BD61-A98442A47C5B}" dt="2023-08-26T23:08:11.762" v="1406" actId="478"/>
          <ac:picMkLst>
            <pc:docMk/>
            <pc:sldMk cId="2944685935" sldId="290"/>
            <ac:picMk id="4" creationId="{388745A2-C95A-7D4E-2C2E-0EF1C01B863C}"/>
          </ac:picMkLst>
        </pc:picChg>
        <pc:picChg chg="add del mod">
          <ac:chgData name="Samran Ali Malik" userId="9a2ca02b645b45e7" providerId="LiveId" clId="{2696F7C7-3A20-4428-BD61-A98442A47C5B}" dt="2023-08-26T23:08:57.492" v="1418" actId="478"/>
          <ac:picMkLst>
            <pc:docMk/>
            <pc:sldMk cId="2944685935" sldId="290"/>
            <ac:picMk id="5" creationId="{7EFB25E9-30E4-C888-7398-534EDAA11185}"/>
          </ac:picMkLst>
        </pc:picChg>
        <pc:picChg chg="add del mod">
          <ac:chgData name="Samran Ali Malik" userId="9a2ca02b645b45e7" providerId="LiveId" clId="{2696F7C7-3A20-4428-BD61-A98442A47C5B}" dt="2023-08-26T23:08:47.118" v="1415"/>
          <ac:picMkLst>
            <pc:docMk/>
            <pc:sldMk cId="2944685935" sldId="290"/>
            <ac:picMk id="6" creationId="{0FE520D3-1D83-6A7B-6ACC-1B8BADB830F5}"/>
          </ac:picMkLst>
        </pc:picChg>
        <pc:picChg chg="add del mod">
          <ac:chgData name="Samran Ali Malik" userId="9a2ca02b645b45e7" providerId="LiveId" clId="{2696F7C7-3A20-4428-BD61-A98442A47C5B}" dt="2023-08-26T23:08:56.209" v="1417"/>
          <ac:picMkLst>
            <pc:docMk/>
            <pc:sldMk cId="2944685935" sldId="290"/>
            <ac:picMk id="11" creationId="{DBBC6854-A65E-46B7-3DD9-D6F19827E87C}"/>
          </ac:picMkLst>
        </pc:picChg>
        <pc:picChg chg="add mod">
          <ac:chgData name="Samran Ali Malik" userId="9a2ca02b645b45e7" providerId="LiveId" clId="{2696F7C7-3A20-4428-BD61-A98442A47C5B}" dt="2023-08-26T23:09:02.495" v="1422"/>
          <ac:picMkLst>
            <pc:docMk/>
            <pc:sldMk cId="2944685935" sldId="290"/>
            <ac:picMk id="14" creationId="{6AB2B8B1-3389-1F5F-57C8-5E78E0415D2D}"/>
          </ac:picMkLst>
        </pc:picChg>
      </pc:sldChg>
      <pc:sldChg chg="new del">
        <pc:chgData name="Samran Ali Malik" userId="9a2ca02b645b45e7" providerId="LiveId" clId="{2696F7C7-3A20-4428-BD61-A98442A47C5B}" dt="2023-08-26T22:33:58.412" v="724" actId="47"/>
        <pc:sldMkLst>
          <pc:docMk/>
          <pc:sldMk cId="303145476" sldId="291"/>
        </pc:sldMkLst>
      </pc:sldChg>
      <pc:sldChg chg="addSp delSp modSp add mod">
        <pc:chgData name="Samran Ali Malik" userId="9a2ca02b645b45e7" providerId="LiveId" clId="{2696F7C7-3A20-4428-BD61-A98442A47C5B}" dt="2023-08-26T23:11:19.287" v="1477" actId="403"/>
        <pc:sldMkLst>
          <pc:docMk/>
          <pc:sldMk cId="2562109985" sldId="291"/>
        </pc:sldMkLst>
        <pc:spChg chg="del">
          <ac:chgData name="Samran Ali Malik" userId="9a2ca02b645b45e7" providerId="LiveId" clId="{2696F7C7-3A20-4428-BD61-A98442A47C5B}" dt="2023-08-26T23:09:38.860" v="1433" actId="478"/>
          <ac:spMkLst>
            <pc:docMk/>
            <pc:sldMk cId="2562109985" sldId="291"/>
            <ac:spMk id="2" creationId="{4D60D697-CF59-7720-D959-01740A41B87F}"/>
          </ac:spMkLst>
        </pc:spChg>
        <pc:spChg chg="del">
          <ac:chgData name="Samran Ali Malik" userId="9a2ca02b645b45e7" providerId="LiveId" clId="{2696F7C7-3A20-4428-BD61-A98442A47C5B}" dt="2023-08-26T23:09:38.860" v="1433" actId="478"/>
          <ac:spMkLst>
            <pc:docMk/>
            <pc:sldMk cId="2562109985" sldId="291"/>
            <ac:spMk id="3" creationId="{0012639D-8A4F-6E25-6CFB-AAF87CBB3D2D}"/>
          </ac:spMkLst>
        </pc:spChg>
        <pc:spChg chg="add mod">
          <ac:chgData name="Samran Ali Malik" userId="9a2ca02b645b45e7" providerId="LiveId" clId="{2696F7C7-3A20-4428-BD61-A98442A47C5B}" dt="2023-08-26T23:09:39.250" v="1434"/>
          <ac:spMkLst>
            <pc:docMk/>
            <pc:sldMk cId="2562109985" sldId="291"/>
            <ac:spMk id="6" creationId="{9F005F1C-470D-868A-E4A8-06F77A321587}"/>
          </ac:spMkLst>
        </pc:spChg>
        <pc:spChg chg="add mod">
          <ac:chgData name="Samran Ali Malik" userId="9a2ca02b645b45e7" providerId="LiveId" clId="{2696F7C7-3A20-4428-BD61-A98442A47C5B}" dt="2023-08-26T23:09:39.250" v="1434"/>
          <ac:spMkLst>
            <pc:docMk/>
            <pc:sldMk cId="2562109985" sldId="291"/>
            <ac:spMk id="7" creationId="{6F5F1F3D-8E66-33A0-9DE3-04E749E2849A}"/>
          </ac:spMkLst>
        </pc:spChg>
        <pc:spChg chg="mod">
          <ac:chgData name="Samran Ali Malik" userId="9a2ca02b645b45e7" providerId="LiveId" clId="{2696F7C7-3A20-4428-BD61-A98442A47C5B}" dt="2023-08-26T23:11:19.287" v="1477" actId="403"/>
          <ac:spMkLst>
            <pc:docMk/>
            <pc:sldMk cId="2562109985" sldId="291"/>
            <ac:spMk id="10" creationId="{3A553A28-862F-1C89-58C3-D30605E91F6F}"/>
          </ac:spMkLst>
        </pc:spChg>
        <pc:graphicFrameChg chg="del">
          <ac:chgData name="Samran Ali Malik" userId="9a2ca02b645b45e7" providerId="LiveId" clId="{2696F7C7-3A20-4428-BD61-A98442A47C5B}" dt="2023-08-26T22:34:48.599" v="750" actId="478"/>
          <ac:graphicFrameMkLst>
            <pc:docMk/>
            <pc:sldMk cId="2562109985" sldId="291"/>
            <ac:graphicFrameMk id="4" creationId="{404D1934-920E-F7EA-0948-A7BB11216640}"/>
          </ac:graphicFrameMkLst>
        </pc:graphicFrameChg>
        <pc:graphicFrameChg chg="add mod">
          <ac:chgData name="Samran Ali Malik" userId="9a2ca02b645b45e7" providerId="LiveId" clId="{2696F7C7-3A20-4428-BD61-A98442A47C5B}" dt="2023-08-26T22:43:50.030" v="807"/>
          <ac:graphicFrameMkLst>
            <pc:docMk/>
            <pc:sldMk cId="2562109985" sldId="291"/>
            <ac:graphicFrameMk id="5" creationId="{A90E23F4-F8AD-D3A7-E5BB-6B612C7B7C8F}"/>
          </ac:graphicFrameMkLst>
        </pc:graphicFrameChg>
        <pc:picChg chg="add mod">
          <ac:chgData name="Samran Ali Malik" userId="9a2ca02b645b45e7" providerId="LiveId" clId="{2696F7C7-3A20-4428-BD61-A98442A47C5B}" dt="2023-08-26T23:09:39.250" v="1434"/>
          <ac:picMkLst>
            <pc:docMk/>
            <pc:sldMk cId="2562109985" sldId="291"/>
            <ac:picMk id="8" creationId="{B5CF5963-080F-2D4B-5B0F-0664F172BCA1}"/>
          </ac:picMkLst>
        </pc:picChg>
        <pc:picChg chg="mod">
          <ac:chgData name="Samran Ali Malik" userId="9a2ca02b645b45e7" providerId="LiveId" clId="{2696F7C7-3A20-4428-BD61-A98442A47C5B}" dt="2023-08-26T22:43:42.386" v="805" actId="1076"/>
          <ac:picMkLst>
            <pc:docMk/>
            <pc:sldMk cId="2562109985" sldId="291"/>
            <ac:picMk id="27" creationId="{80EE86A2-05E1-4B3F-5662-19E670B2498D}"/>
          </ac:picMkLst>
        </pc:picChg>
      </pc:sldChg>
      <pc:sldChg chg="modSp add del mod">
        <pc:chgData name="Samran Ali Malik" userId="9a2ca02b645b45e7" providerId="LiveId" clId="{2696F7C7-3A20-4428-BD61-A98442A47C5B}" dt="2023-08-26T22:33:24.743" v="722" actId="47"/>
        <pc:sldMkLst>
          <pc:docMk/>
          <pc:sldMk cId="3011134919" sldId="291"/>
        </pc:sldMkLst>
        <pc:graphicFrameChg chg="mod">
          <ac:chgData name="Samran Ali Malik" userId="9a2ca02b645b45e7" providerId="LiveId" clId="{2696F7C7-3A20-4428-BD61-A98442A47C5B}" dt="2023-08-26T22:33:13.049" v="720" actId="1957"/>
          <ac:graphicFrameMkLst>
            <pc:docMk/>
            <pc:sldMk cId="3011134919" sldId="291"/>
            <ac:graphicFrameMk id="4" creationId="{404D1934-920E-F7EA-0948-A7BB11216640}"/>
          </ac:graphicFrameMkLst>
        </pc:graphicFrameChg>
      </pc:sldChg>
      <pc:sldChg chg="addSp delSp modSp add mod">
        <pc:chgData name="Samran Ali Malik" userId="9a2ca02b645b45e7" providerId="LiveId" clId="{2696F7C7-3A20-4428-BD61-A98442A47C5B}" dt="2023-08-26T23:11:27.612" v="1480" actId="14100"/>
        <pc:sldMkLst>
          <pc:docMk/>
          <pc:sldMk cId="273106960" sldId="292"/>
        </pc:sldMkLst>
        <pc:spChg chg="del">
          <ac:chgData name="Samran Ali Malik" userId="9a2ca02b645b45e7" providerId="LiveId" clId="{2696F7C7-3A20-4428-BD61-A98442A47C5B}" dt="2023-08-26T23:09:26.291" v="1428" actId="478"/>
          <ac:spMkLst>
            <pc:docMk/>
            <pc:sldMk cId="273106960" sldId="292"/>
            <ac:spMk id="2" creationId="{4D60D697-CF59-7720-D959-01740A41B87F}"/>
          </ac:spMkLst>
        </pc:spChg>
        <pc:spChg chg="del">
          <ac:chgData name="Samran Ali Malik" userId="9a2ca02b645b45e7" providerId="LiveId" clId="{2696F7C7-3A20-4428-BD61-A98442A47C5B}" dt="2023-08-26T23:09:26.291" v="1428" actId="478"/>
          <ac:spMkLst>
            <pc:docMk/>
            <pc:sldMk cId="273106960" sldId="292"/>
            <ac:spMk id="3" creationId="{0012639D-8A4F-6E25-6CFB-AAF87CBB3D2D}"/>
          </ac:spMkLst>
        </pc:spChg>
        <pc:spChg chg="add mod">
          <ac:chgData name="Samran Ali Malik" userId="9a2ca02b645b45e7" providerId="LiveId" clId="{2696F7C7-3A20-4428-BD61-A98442A47C5B}" dt="2023-08-26T23:09:26.852" v="1429"/>
          <ac:spMkLst>
            <pc:docMk/>
            <pc:sldMk cId="273106960" sldId="292"/>
            <ac:spMk id="6" creationId="{5899CACE-7D5B-B0E9-357B-BC08B8405D4A}"/>
          </ac:spMkLst>
        </pc:spChg>
        <pc:spChg chg="add mod">
          <ac:chgData name="Samran Ali Malik" userId="9a2ca02b645b45e7" providerId="LiveId" clId="{2696F7C7-3A20-4428-BD61-A98442A47C5B}" dt="2023-08-26T23:09:26.852" v="1429"/>
          <ac:spMkLst>
            <pc:docMk/>
            <pc:sldMk cId="273106960" sldId="292"/>
            <ac:spMk id="7" creationId="{5C7178B8-F200-A281-82EC-D4ADFB5FE5C0}"/>
          </ac:spMkLst>
        </pc:spChg>
        <pc:spChg chg="mod">
          <ac:chgData name="Samran Ali Malik" userId="9a2ca02b645b45e7" providerId="LiveId" clId="{2696F7C7-3A20-4428-BD61-A98442A47C5B}" dt="2023-08-26T23:11:27.612" v="1480" actId="14100"/>
          <ac:spMkLst>
            <pc:docMk/>
            <pc:sldMk cId="273106960" sldId="292"/>
            <ac:spMk id="10" creationId="{3A553A28-862F-1C89-58C3-D30605E91F6F}"/>
          </ac:spMkLst>
        </pc:spChg>
        <pc:graphicFrameChg chg="del">
          <ac:chgData name="Samran Ali Malik" userId="9a2ca02b645b45e7" providerId="LiveId" clId="{2696F7C7-3A20-4428-BD61-A98442A47C5B}" dt="2023-08-26T22:46:02.827" v="815" actId="478"/>
          <ac:graphicFrameMkLst>
            <pc:docMk/>
            <pc:sldMk cId="273106960" sldId="292"/>
            <ac:graphicFrameMk id="4" creationId="{404D1934-920E-F7EA-0948-A7BB11216640}"/>
          </ac:graphicFrameMkLst>
        </pc:graphicFrameChg>
        <pc:graphicFrameChg chg="add mod">
          <ac:chgData name="Samran Ali Malik" userId="9a2ca02b645b45e7" providerId="LiveId" clId="{2696F7C7-3A20-4428-BD61-A98442A47C5B}" dt="2023-08-26T22:48:50.719" v="816"/>
          <ac:graphicFrameMkLst>
            <pc:docMk/>
            <pc:sldMk cId="273106960" sldId="292"/>
            <ac:graphicFrameMk id="5" creationId="{3106EB61-E91C-B91E-E868-9D9BD535BC28}"/>
          </ac:graphicFrameMkLst>
        </pc:graphicFrameChg>
        <pc:picChg chg="add mod">
          <ac:chgData name="Samran Ali Malik" userId="9a2ca02b645b45e7" providerId="LiveId" clId="{2696F7C7-3A20-4428-BD61-A98442A47C5B}" dt="2023-08-26T23:09:26.852" v="1429"/>
          <ac:picMkLst>
            <pc:docMk/>
            <pc:sldMk cId="273106960" sldId="292"/>
            <ac:picMk id="8" creationId="{75ABE442-6589-03EE-5C6F-CB78C1FA1C92}"/>
          </ac:picMkLst>
        </pc:picChg>
      </pc:sldChg>
      <pc:sldChg chg="addSp delSp modSp add mod">
        <pc:chgData name="Samran Ali Malik" userId="9a2ca02b645b45e7" providerId="LiveId" clId="{2696F7C7-3A20-4428-BD61-A98442A47C5B}" dt="2023-08-26T23:11:22.505" v="1478" actId="403"/>
        <pc:sldMkLst>
          <pc:docMk/>
          <pc:sldMk cId="2783945299" sldId="293"/>
        </pc:sldMkLst>
        <pc:spChg chg="del">
          <ac:chgData name="Samran Ali Malik" userId="9a2ca02b645b45e7" providerId="LiveId" clId="{2696F7C7-3A20-4428-BD61-A98442A47C5B}" dt="2023-08-26T23:09:31.493" v="1430" actId="478"/>
          <ac:spMkLst>
            <pc:docMk/>
            <pc:sldMk cId="2783945299" sldId="293"/>
            <ac:spMk id="2" creationId="{4D60D697-CF59-7720-D959-01740A41B87F}"/>
          </ac:spMkLst>
        </pc:spChg>
        <pc:spChg chg="del">
          <ac:chgData name="Samran Ali Malik" userId="9a2ca02b645b45e7" providerId="LiveId" clId="{2696F7C7-3A20-4428-BD61-A98442A47C5B}" dt="2023-08-26T23:09:32.754" v="1431" actId="478"/>
          <ac:spMkLst>
            <pc:docMk/>
            <pc:sldMk cId="2783945299" sldId="293"/>
            <ac:spMk id="3" creationId="{0012639D-8A4F-6E25-6CFB-AAF87CBB3D2D}"/>
          </ac:spMkLst>
        </pc:spChg>
        <pc:spChg chg="add mod">
          <ac:chgData name="Samran Ali Malik" userId="9a2ca02b645b45e7" providerId="LiveId" clId="{2696F7C7-3A20-4428-BD61-A98442A47C5B}" dt="2023-08-26T23:09:33.660" v="1432"/>
          <ac:spMkLst>
            <pc:docMk/>
            <pc:sldMk cId="2783945299" sldId="293"/>
            <ac:spMk id="4" creationId="{710E3F72-41BD-D981-A3FC-3C56BFE92FD8}"/>
          </ac:spMkLst>
        </pc:spChg>
        <pc:spChg chg="add mod">
          <ac:chgData name="Samran Ali Malik" userId="9a2ca02b645b45e7" providerId="LiveId" clId="{2696F7C7-3A20-4428-BD61-A98442A47C5B}" dt="2023-08-26T23:09:33.660" v="1432"/>
          <ac:spMkLst>
            <pc:docMk/>
            <pc:sldMk cId="2783945299" sldId="293"/>
            <ac:spMk id="6" creationId="{B65E69C5-58CE-4147-14BE-A6461382646E}"/>
          </ac:spMkLst>
        </pc:spChg>
        <pc:spChg chg="mod">
          <ac:chgData name="Samran Ali Malik" userId="9a2ca02b645b45e7" providerId="LiveId" clId="{2696F7C7-3A20-4428-BD61-A98442A47C5B}" dt="2023-08-26T23:11:22.505" v="1478" actId="403"/>
          <ac:spMkLst>
            <pc:docMk/>
            <pc:sldMk cId="2783945299" sldId="293"/>
            <ac:spMk id="10" creationId="{3A553A28-862F-1C89-58C3-D30605E91F6F}"/>
          </ac:spMkLst>
        </pc:spChg>
        <pc:picChg chg="add mod">
          <ac:chgData name="Samran Ali Malik" userId="9a2ca02b645b45e7" providerId="LiveId" clId="{2696F7C7-3A20-4428-BD61-A98442A47C5B}" dt="2023-08-26T23:09:33.660" v="1432"/>
          <ac:picMkLst>
            <pc:docMk/>
            <pc:sldMk cId="2783945299" sldId="293"/>
            <ac:picMk id="7" creationId="{4CFF2C7D-48B9-336C-A68F-80F9305C3948}"/>
          </ac:picMkLst>
        </pc:picChg>
      </pc:sldChg>
      <pc:sldChg chg="addSp delSp modSp add del mod">
        <pc:chgData name="Samran Ali Malik" userId="9a2ca02b645b45e7" providerId="LiveId" clId="{2696F7C7-3A20-4428-BD61-A98442A47C5B}" dt="2023-08-26T23:11:30.884" v="1481" actId="403"/>
        <pc:sldMkLst>
          <pc:docMk/>
          <pc:sldMk cId="3472510990" sldId="294"/>
        </pc:sldMkLst>
        <pc:spChg chg="del">
          <ac:chgData name="Samran Ali Malik" userId="9a2ca02b645b45e7" providerId="LiveId" clId="{2696F7C7-3A20-4428-BD61-A98442A47C5B}" dt="2023-08-26T23:09:17.560" v="1426" actId="478"/>
          <ac:spMkLst>
            <pc:docMk/>
            <pc:sldMk cId="3472510990" sldId="294"/>
            <ac:spMk id="2" creationId="{4D60D697-CF59-7720-D959-01740A41B87F}"/>
          </ac:spMkLst>
        </pc:spChg>
        <pc:spChg chg="del">
          <ac:chgData name="Samran Ali Malik" userId="9a2ca02b645b45e7" providerId="LiveId" clId="{2696F7C7-3A20-4428-BD61-A98442A47C5B}" dt="2023-08-26T23:09:17.560" v="1426" actId="478"/>
          <ac:spMkLst>
            <pc:docMk/>
            <pc:sldMk cId="3472510990" sldId="294"/>
            <ac:spMk id="3" creationId="{0012639D-8A4F-6E25-6CFB-AAF87CBB3D2D}"/>
          </ac:spMkLst>
        </pc:spChg>
        <pc:spChg chg="add mod">
          <ac:chgData name="Samran Ali Malik" userId="9a2ca02b645b45e7" providerId="LiveId" clId="{2696F7C7-3A20-4428-BD61-A98442A47C5B}" dt="2023-08-26T23:09:18.076" v="1427"/>
          <ac:spMkLst>
            <pc:docMk/>
            <pc:sldMk cId="3472510990" sldId="294"/>
            <ac:spMk id="5" creationId="{05BC43DA-B8A6-2110-1325-7DB32E1F431A}"/>
          </ac:spMkLst>
        </pc:spChg>
        <pc:spChg chg="add mod">
          <ac:chgData name="Samran Ali Malik" userId="9a2ca02b645b45e7" providerId="LiveId" clId="{2696F7C7-3A20-4428-BD61-A98442A47C5B}" dt="2023-08-26T23:09:18.076" v="1427"/>
          <ac:spMkLst>
            <pc:docMk/>
            <pc:sldMk cId="3472510990" sldId="294"/>
            <ac:spMk id="6" creationId="{41309459-2876-FAD5-5067-CC3695A68BC5}"/>
          </ac:spMkLst>
        </pc:spChg>
        <pc:spChg chg="mod">
          <ac:chgData name="Samran Ali Malik" userId="9a2ca02b645b45e7" providerId="LiveId" clId="{2696F7C7-3A20-4428-BD61-A98442A47C5B}" dt="2023-08-26T23:11:30.884" v="1481" actId="403"/>
          <ac:spMkLst>
            <pc:docMk/>
            <pc:sldMk cId="3472510990" sldId="294"/>
            <ac:spMk id="10" creationId="{3A553A28-862F-1C89-58C3-D30605E91F6F}"/>
          </ac:spMkLst>
        </pc:spChg>
        <pc:picChg chg="add mod">
          <ac:chgData name="Samran Ali Malik" userId="9a2ca02b645b45e7" providerId="LiveId" clId="{2696F7C7-3A20-4428-BD61-A98442A47C5B}" dt="2023-08-26T23:09:18.076" v="1427"/>
          <ac:picMkLst>
            <pc:docMk/>
            <pc:sldMk cId="3472510990" sldId="294"/>
            <ac:picMk id="7" creationId="{90977AF7-160D-8441-DFEB-0DFA250F43AA}"/>
          </ac:picMkLst>
        </pc:picChg>
      </pc:sldChg>
      <pc:sldChg chg="addSp delSp modSp add del mod ord">
        <pc:chgData name="Samran Ali Malik" userId="9a2ca02b645b45e7" providerId="LiveId" clId="{2696F7C7-3A20-4428-BD61-A98442A47C5B}" dt="2023-08-26T23:40:48.636" v="2478" actId="47"/>
        <pc:sldMkLst>
          <pc:docMk/>
          <pc:sldMk cId="385847363" sldId="295"/>
        </pc:sldMkLst>
        <pc:spChg chg="del">
          <ac:chgData name="Samran Ali Malik" userId="9a2ca02b645b45e7" providerId="LiveId" clId="{2696F7C7-3A20-4428-BD61-A98442A47C5B}" dt="2023-08-26T23:09:45.613" v="1435" actId="478"/>
          <ac:spMkLst>
            <pc:docMk/>
            <pc:sldMk cId="385847363" sldId="295"/>
            <ac:spMk id="2" creationId="{4D60D697-CF59-7720-D959-01740A41B87F}"/>
          </ac:spMkLst>
        </pc:spChg>
        <pc:spChg chg="del">
          <ac:chgData name="Samran Ali Malik" userId="9a2ca02b645b45e7" providerId="LiveId" clId="{2696F7C7-3A20-4428-BD61-A98442A47C5B}" dt="2023-08-26T23:09:45.613" v="1435" actId="478"/>
          <ac:spMkLst>
            <pc:docMk/>
            <pc:sldMk cId="385847363" sldId="295"/>
            <ac:spMk id="3" creationId="{0012639D-8A4F-6E25-6CFB-AAF87CBB3D2D}"/>
          </ac:spMkLst>
        </pc:spChg>
        <pc:spChg chg="add mod">
          <ac:chgData name="Samran Ali Malik" userId="9a2ca02b645b45e7" providerId="LiveId" clId="{2696F7C7-3A20-4428-BD61-A98442A47C5B}" dt="2023-08-26T23:09:46.096" v="1436"/>
          <ac:spMkLst>
            <pc:docMk/>
            <pc:sldMk cId="385847363" sldId="295"/>
            <ac:spMk id="6" creationId="{6204500E-51AB-9CC6-A696-5E20A68B1F86}"/>
          </ac:spMkLst>
        </pc:spChg>
        <pc:spChg chg="add mod">
          <ac:chgData name="Samran Ali Malik" userId="9a2ca02b645b45e7" providerId="LiveId" clId="{2696F7C7-3A20-4428-BD61-A98442A47C5B}" dt="2023-08-26T23:09:46.096" v="1436"/>
          <ac:spMkLst>
            <pc:docMk/>
            <pc:sldMk cId="385847363" sldId="295"/>
            <ac:spMk id="7" creationId="{BE5C3F88-5BB2-6A78-0915-060A57011FF1}"/>
          </ac:spMkLst>
        </pc:spChg>
        <pc:spChg chg="mod">
          <ac:chgData name="Samran Ali Malik" userId="9a2ca02b645b45e7" providerId="LiveId" clId="{2696F7C7-3A20-4428-BD61-A98442A47C5B}" dt="2023-08-26T23:11:14.494" v="1476" actId="1076"/>
          <ac:spMkLst>
            <pc:docMk/>
            <pc:sldMk cId="385847363" sldId="295"/>
            <ac:spMk id="10" creationId="{3A553A28-862F-1C89-58C3-D30605E91F6F}"/>
          </ac:spMkLst>
        </pc:spChg>
        <pc:graphicFrameChg chg="add mod">
          <ac:chgData name="Samran Ali Malik" userId="9a2ca02b645b45e7" providerId="LiveId" clId="{2696F7C7-3A20-4428-BD61-A98442A47C5B}" dt="2023-08-26T23:00:24.134" v="953" actId="113"/>
          <ac:graphicFrameMkLst>
            <pc:docMk/>
            <pc:sldMk cId="385847363" sldId="295"/>
            <ac:graphicFrameMk id="4" creationId="{3BF1D03F-A4E4-FEE5-BAEE-75D5A2B613E7}"/>
          </ac:graphicFrameMkLst>
        </pc:graphicFrameChg>
        <pc:graphicFrameChg chg="del">
          <ac:chgData name="Samran Ali Malik" userId="9a2ca02b645b45e7" providerId="LiveId" clId="{2696F7C7-3A20-4428-BD61-A98442A47C5B}" dt="2023-08-26T22:56:55.970" v="882" actId="478"/>
          <ac:graphicFrameMkLst>
            <pc:docMk/>
            <pc:sldMk cId="385847363" sldId="295"/>
            <ac:graphicFrameMk id="5" creationId="{3106EB61-E91C-B91E-E868-9D9BD535BC28}"/>
          </ac:graphicFrameMkLst>
        </pc:graphicFrameChg>
        <pc:picChg chg="add mod">
          <ac:chgData name="Samran Ali Malik" userId="9a2ca02b645b45e7" providerId="LiveId" clId="{2696F7C7-3A20-4428-BD61-A98442A47C5B}" dt="2023-08-26T23:09:46.096" v="1436"/>
          <ac:picMkLst>
            <pc:docMk/>
            <pc:sldMk cId="385847363" sldId="295"/>
            <ac:picMk id="8" creationId="{FDD2E1BB-C68C-0D47-EEA1-D35D81C63D6F}"/>
          </ac:picMkLst>
        </pc:picChg>
        <pc:picChg chg="mod">
          <ac:chgData name="Samran Ali Malik" userId="9a2ca02b645b45e7" providerId="LiveId" clId="{2696F7C7-3A20-4428-BD61-A98442A47C5B}" dt="2023-08-26T23:11:11.481" v="1474" actId="1076"/>
          <ac:picMkLst>
            <pc:docMk/>
            <pc:sldMk cId="385847363" sldId="295"/>
            <ac:picMk id="27" creationId="{80EE86A2-05E1-4B3F-5662-19E670B2498D}"/>
          </ac:picMkLst>
        </pc:picChg>
      </pc:sldChg>
      <pc:sldChg chg="addSp modSp add mod ord">
        <pc:chgData name="Samran Ali Malik" userId="9a2ca02b645b45e7" providerId="LiveId" clId="{2696F7C7-3A20-4428-BD61-A98442A47C5B}" dt="2023-08-26T23:10:46.495" v="1470" actId="1076"/>
        <pc:sldMkLst>
          <pc:docMk/>
          <pc:sldMk cId="3757107748" sldId="296"/>
        </pc:sldMkLst>
        <pc:spChg chg="mod">
          <ac:chgData name="Samran Ali Malik" userId="9a2ca02b645b45e7" providerId="LiveId" clId="{2696F7C7-3A20-4428-BD61-A98442A47C5B}" dt="2023-08-26T23:07:08.251" v="1328" actId="20577"/>
          <ac:spMkLst>
            <pc:docMk/>
            <pc:sldMk cId="3757107748" sldId="296"/>
            <ac:spMk id="3" creationId="{85128001-E406-5B91-73FD-76FE598F3CEF}"/>
          </ac:spMkLst>
        </pc:spChg>
        <pc:spChg chg="mod">
          <ac:chgData name="Samran Ali Malik" userId="9a2ca02b645b45e7" providerId="LiveId" clId="{2696F7C7-3A20-4428-BD61-A98442A47C5B}" dt="2023-08-26T23:04:52.944" v="996" actId="20577"/>
          <ac:spMkLst>
            <pc:docMk/>
            <pc:sldMk cId="3757107748" sldId="296"/>
            <ac:spMk id="4" creationId="{3224CF10-7E1F-6F0B-15AB-4E58E2012B81}"/>
          </ac:spMkLst>
        </pc:spChg>
        <pc:picChg chg="add mod">
          <ac:chgData name="Samran Ali Malik" userId="9a2ca02b645b45e7" providerId="LiveId" clId="{2696F7C7-3A20-4428-BD61-A98442A47C5B}" dt="2023-08-26T23:10:46.495" v="1470" actId="1076"/>
          <ac:picMkLst>
            <pc:docMk/>
            <pc:sldMk cId="3757107748" sldId="296"/>
            <ac:picMk id="2" creationId="{9307A805-1423-F30D-676E-6C6559236019}"/>
          </ac:picMkLst>
        </pc:picChg>
      </pc:sldChg>
      <pc:sldChg chg="addSp delSp modSp add del mod">
        <pc:chgData name="Samran Ali Malik" userId="9a2ca02b645b45e7" providerId="LiveId" clId="{2696F7C7-3A20-4428-BD61-A98442A47C5B}" dt="2023-08-26T23:40:49.107" v="2479" actId="47"/>
        <pc:sldMkLst>
          <pc:docMk/>
          <pc:sldMk cId="2228779150" sldId="297"/>
        </pc:sldMkLst>
        <pc:spChg chg="mod">
          <ac:chgData name="Samran Ali Malik" userId="9a2ca02b645b45e7" providerId="LiveId" clId="{2696F7C7-3A20-4428-BD61-A98442A47C5B}" dt="2023-08-26T23:12:51.868" v="1534" actId="20577"/>
          <ac:spMkLst>
            <pc:docMk/>
            <pc:sldMk cId="2228779150" sldId="297"/>
            <ac:spMk id="10" creationId="{3A553A28-862F-1C89-58C3-D30605E91F6F}"/>
          </ac:spMkLst>
        </pc:spChg>
        <pc:graphicFrameChg chg="add mod">
          <ac:chgData name="Samran Ali Malik" userId="9a2ca02b645b45e7" providerId="LiveId" clId="{2696F7C7-3A20-4428-BD61-A98442A47C5B}" dt="2023-08-26T23:13:57.672" v="1561" actId="14100"/>
          <ac:graphicFrameMkLst>
            <pc:docMk/>
            <pc:sldMk cId="2228779150" sldId="297"/>
            <ac:graphicFrameMk id="2" creationId="{DB84579B-12AC-2F7E-E678-D2FB98A6D75F}"/>
          </ac:graphicFrameMkLst>
        </pc:graphicFrameChg>
        <pc:graphicFrameChg chg="del">
          <ac:chgData name="Samran Ali Malik" userId="9a2ca02b645b45e7" providerId="LiveId" clId="{2696F7C7-3A20-4428-BD61-A98442A47C5B}" dt="2023-08-26T23:12:32.221" v="1486" actId="478"/>
          <ac:graphicFrameMkLst>
            <pc:docMk/>
            <pc:sldMk cId="2228779150" sldId="297"/>
            <ac:graphicFrameMk id="4" creationId="{3BF1D03F-A4E4-FEE5-BAEE-75D5A2B613E7}"/>
          </ac:graphicFrameMkLst>
        </pc:graphicFrameChg>
      </pc:sldChg>
      <pc:sldChg chg="addSp delSp modSp add del mod">
        <pc:chgData name="Samran Ali Malik" userId="9a2ca02b645b45e7" providerId="LiveId" clId="{2696F7C7-3A20-4428-BD61-A98442A47C5B}" dt="2023-08-26T23:40:49.641" v="2480" actId="47"/>
        <pc:sldMkLst>
          <pc:docMk/>
          <pc:sldMk cId="799375385" sldId="298"/>
        </pc:sldMkLst>
        <pc:spChg chg="mod">
          <ac:chgData name="Samran Ali Malik" userId="9a2ca02b645b45e7" providerId="LiveId" clId="{2696F7C7-3A20-4428-BD61-A98442A47C5B}" dt="2023-08-26T23:14:42.613" v="1631" actId="20577"/>
          <ac:spMkLst>
            <pc:docMk/>
            <pc:sldMk cId="799375385" sldId="298"/>
            <ac:spMk id="10" creationId="{3A553A28-862F-1C89-58C3-D30605E91F6F}"/>
          </ac:spMkLst>
        </pc:spChg>
        <pc:graphicFrameChg chg="del">
          <ac:chgData name="Samran Ali Malik" userId="9a2ca02b645b45e7" providerId="LiveId" clId="{2696F7C7-3A20-4428-BD61-A98442A47C5B}" dt="2023-08-26T23:14:22.411" v="1563" actId="478"/>
          <ac:graphicFrameMkLst>
            <pc:docMk/>
            <pc:sldMk cId="799375385" sldId="298"/>
            <ac:graphicFrameMk id="2" creationId="{DB84579B-12AC-2F7E-E678-D2FB98A6D75F}"/>
          </ac:graphicFrameMkLst>
        </pc:graphicFrameChg>
        <pc:graphicFrameChg chg="add mod">
          <ac:chgData name="Samran Ali Malik" userId="9a2ca02b645b45e7" providerId="LiveId" clId="{2696F7C7-3A20-4428-BD61-A98442A47C5B}" dt="2023-08-26T23:15:37.830" v="1646"/>
          <ac:graphicFrameMkLst>
            <pc:docMk/>
            <pc:sldMk cId="799375385" sldId="298"/>
            <ac:graphicFrameMk id="3" creationId="{7C8A2EC4-C668-0274-467A-F16A42F134DF}"/>
          </ac:graphicFrameMkLst>
        </pc:graphicFrameChg>
      </pc:sldChg>
      <pc:sldChg chg="addSp delSp modSp add del mod ord">
        <pc:chgData name="Samran Ali Malik" userId="9a2ca02b645b45e7" providerId="LiveId" clId="{2696F7C7-3A20-4428-BD61-A98442A47C5B}" dt="2023-08-26T23:40:52.632" v="2487" actId="47"/>
        <pc:sldMkLst>
          <pc:docMk/>
          <pc:sldMk cId="2214949104" sldId="299"/>
        </pc:sldMkLst>
        <pc:spChg chg="mod">
          <ac:chgData name="Samran Ali Malik" userId="9a2ca02b645b45e7" providerId="LiveId" clId="{2696F7C7-3A20-4428-BD61-A98442A47C5B}" dt="2023-08-26T23:34:00.947" v="1909" actId="20577"/>
          <ac:spMkLst>
            <pc:docMk/>
            <pc:sldMk cId="2214949104" sldId="299"/>
            <ac:spMk id="6" creationId="{6204500E-51AB-9CC6-A696-5E20A68B1F86}"/>
          </ac:spMkLst>
        </pc:spChg>
        <pc:spChg chg="mod">
          <ac:chgData name="Samran Ali Malik" userId="9a2ca02b645b45e7" providerId="LiveId" clId="{2696F7C7-3A20-4428-BD61-A98442A47C5B}" dt="2023-08-26T23:19:06.226" v="1745" actId="20577"/>
          <ac:spMkLst>
            <pc:docMk/>
            <pc:sldMk cId="2214949104" sldId="299"/>
            <ac:spMk id="10" creationId="{3A553A28-862F-1C89-58C3-D30605E91F6F}"/>
          </ac:spMkLst>
        </pc:spChg>
        <pc:graphicFrameChg chg="add mod">
          <ac:chgData name="Samran Ali Malik" userId="9a2ca02b645b45e7" providerId="LiveId" clId="{2696F7C7-3A20-4428-BD61-A98442A47C5B}" dt="2023-08-26T23:20:08.614" v="1759"/>
          <ac:graphicFrameMkLst>
            <pc:docMk/>
            <pc:sldMk cId="2214949104" sldId="299"/>
            <ac:graphicFrameMk id="2" creationId="{5D8B5012-802F-B135-69C4-1661E2E8648B}"/>
          </ac:graphicFrameMkLst>
        </pc:graphicFrameChg>
        <pc:graphicFrameChg chg="del">
          <ac:chgData name="Samran Ali Malik" userId="9a2ca02b645b45e7" providerId="LiveId" clId="{2696F7C7-3A20-4428-BD61-A98442A47C5B}" dt="2023-08-26T23:16:12.666" v="1648" actId="478"/>
          <ac:graphicFrameMkLst>
            <pc:docMk/>
            <pc:sldMk cId="2214949104" sldId="299"/>
            <ac:graphicFrameMk id="3" creationId="{7C8A2EC4-C668-0274-467A-F16A42F134DF}"/>
          </ac:graphicFrameMkLst>
        </pc:graphicFrameChg>
      </pc:sldChg>
      <pc:sldChg chg="addSp delSp modSp add del mod ord">
        <pc:chgData name="Samran Ali Malik" userId="9a2ca02b645b45e7" providerId="LiveId" clId="{2696F7C7-3A20-4428-BD61-A98442A47C5B}" dt="2023-08-26T23:40:52.826" v="2488" actId="47"/>
        <pc:sldMkLst>
          <pc:docMk/>
          <pc:sldMk cId="4177085351" sldId="300"/>
        </pc:sldMkLst>
        <pc:spChg chg="mod">
          <ac:chgData name="Samran Ali Malik" userId="9a2ca02b645b45e7" providerId="LiveId" clId="{2696F7C7-3A20-4428-BD61-A98442A47C5B}" dt="2023-08-26T23:33:49.071" v="1887" actId="20577"/>
          <ac:spMkLst>
            <pc:docMk/>
            <pc:sldMk cId="4177085351" sldId="300"/>
            <ac:spMk id="6" creationId="{6204500E-51AB-9CC6-A696-5E20A68B1F86}"/>
          </ac:spMkLst>
        </pc:spChg>
        <pc:spChg chg="mod">
          <ac:chgData name="Samran Ali Malik" userId="9a2ca02b645b45e7" providerId="LiveId" clId="{2696F7C7-3A20-4428-BD61-A98442A47C5B}" dt="2023-08-26T23:20:28.507" v="1767" actId="20577"/>
          <ac:spMkLst>
            <pc:docMk/>
            <pc:sldMk cId="4177085351" sldId="300"/>
            <ac:spMk id="10" creationId="{3A553A28-862F-1C89-58C3-D30605E91F6F}"/>
          </ac:spMkLst>
        </pc:spChg>
        <pc:graphicFrameChg chg="del">
          <ac:chgData name="Samran Ali Malik" userId="9a2ca02b645b45e7" providerId="LiveId" clId="{2696F7C7-3A20-4428-BD61-A98442A47C5B}" dt="2023-08-26T23:20:35.959" v="1768" actId="478"/>
          <ac:graphicFrameMkLst>
            <pc:docMk/>
            <pc:sldMk cId="4177085351" sldId="300"/>
            <ac:graphicFrameMk id="2" creationId="{5D8B5012-802F-B135-69C4-1661E2E8648B}"/>
          </ac:graphicFrameMkLst>
        </pc:graphicFrameChg>
        <pc:graphicFrameChg chg="add mod">
          <ac:chgData name="Samran Ali Malik" userId="9a2ca02b645b45e7" providerId="LiveId" clId="{2696F7C7-3A20-4428-BD61-A98442A47C5B}" dt="2023-08-26T23:21:11.801" v="1777"/>
          <ac:graphicFrameMkLst>
            <pc:docMk/>
            <pc:sldMk cId="4177085351" sldId="300"/>
            <ac:graphicFrameMk id="3" creationId="{DC319C30-5B29-6E73-2151-B122614A239E}"/>
          </ac:graphicFrameMkLst>
        </pc:graphicFrameChg>
      </pc:sldChg>
      <pc:sldChg chg="add del">
        <pc:chgData name="Samran Ali Malik" userId="9a2ca02b645b45e7" providerId="LiveId" clId="{2696F7C7-3A20-4428-BD61-A98442A47C5B}" dt="2023-08-26T23:34:34.083" v="1916" actId="47"/>
        <pc:sldMkLst>
          <pc:docMk/>
          <pc:sldMk cId="3628411181" sldId="301"/>
        </pc:sldMkLst>
      </pc:sldChg>
      <pc:sldChg chg="addSp delSp modSp add del mod">
        <pc:chgData name="Samran Ali Malik" userId="9a2ca02b645b45e7" providerId="LiveId" clId="{2696F7C7-3A20-4428-BD61-A98442A47C5B}" dt="2023-08-26T23:40:51.914" v="2485" actId="47"/>
        <pc:sldMkLst>
          <pc:docMk/>
          <pc:sldMk cId="3977055798" sldId="302"/>
        </pc:sldMkLst>
        <pc:spChg chg="del">
          <ac:chgData name="Samran Ali Malik" userId="9a2ca02b645b45e7" providerId="LiveId" clId="{2696F7C7-3A20-4428-BD61-A98442A47C5B}" dt="2023-08-26T23:34:46.206" v="1917" actId="478"/>
          <ac:spMkLst>
            <pc:docMk/>
            <pc:sldMk cId="3977055798" sldId="302"/>
            <ac:spMk id="2" creationId="{4D60D697-CF59-7720-D959-01740A41B87F}"/>
          </ac:spMkLst>
        </pc:spChg>
        <pc:spChg chg="del">
          <ac:chgData name="Samran Ali Malik" userId="9a2ca02b645b45e7" providerId="LiveId" clId="{2696F7C7-3A20-4428-BD61-A98442A47C5B}" dt="2023-08-26T23:34:48.425" v="1918" actId="478"/>
          <ac:spMkLst>
            <pc:docMk/>
            <pc:sldMk cId="3977055798" sldId="302"/>
            <ac:spMk id="3" creationId="{0012639D-8A4F-6E25-6CFB-AAF87CBB3D2D}"/>
          </ac:spMkLst>
        </pc:spChg>
        <pc:spChg chg="add mod">
          <ac:chgData name="Samran Ali Malik" userId="9a2ca02b645b45e7" providerId="LiveId" clId="{2696F7C7-3A20-4428-BD61-A98442A47C5B}" dt="2023-08-26T23:34:52.132" v="1930" actId="20577"/>
          <ac:spMkLst>
            <pc:docMk/>
            <pc:sldMk cId="3977055798" sldId="302"/>
            <ac:spMk id="9" creationId="{8775C6B8-504C-28F3-9C06-8A6507C6E9F7}"/>
          </ac:spMkLst>
        </pc:spChg>
        <pc:spChg chg="add mod">
          <ac:chgData name="Samran Ali Malik" userId="9a2ca02b645b45e7" providerId="LiveId" clId="{2696F7C7-3A20-4428-BD61-A98442A47C5B}" dt="2023-08-26T23:34:48.860" v="1919"/>
          <ac:spMkLst>
            <pc:docMk/>
            <pc:sldMk cId="3977055798" sldId="302"/>
            <ac:spMk id="10" creationId="{42296CC3-8CB4-2EC3-FB5F-2C45F21CD3F4}"/>
          </ac:spMkLst>
        </pc:spChg>
        <pc:picChg chg="add mod">
          <ac:chgData name="Samran Ali Malik" userId="9a2ca02b645b45e7" providerId="LiveId" clId="{2696F7C7-3A20-4428-BD61-A98442A47C5B}" dt="2023-08-26T23:34:48.860" v="1919"/>
          <ac:picMkLst>
            <pc:docMk/>
            <pc:sldMk cId="3977055798" sldId="302"/>
            <ac:picMk id="11" creationId="{E9F583DC-E2BB-82E9-7796-9CA10A1D4754}"/>
          </ac:picMkLst>
        </pc:picChg>
      </pc:sldChg>
      <pc:sldChg chg="addSp delSp modSp add del mod">
        <pc:chgData name="Samran Ali Malik" userId="9a2ca02b645b45e7" providerId="LiveId" clId="{2696F7C7-3A20-4428-BD61-A98442A47C5B}" dt="2023-08-26T23:40:52.377" v="2486" actId="47"/>
        <pc:sldMkLst>
          <pc:docMk/>
          <pc:sldMk cId="1038531290" sldId="303"/>
        </pc:sldMkLst>
        <pc:spChg chg="del">
          <ac:chgData name="Samran Ali Malik" userId="9a2ca02b645b45e7" providerId="LiveId" clId="{2696F7C7-3A20-4428-BD61-A98442A47C5B}" dt="2023-08-26T23:34:59.235" v="1931" actId="478"/>
          <ac:spMkLst>
            <pc:docMk/>
            <pc:sldMk cId="1038531290" sldId="303"/>
            <ac:spMk id="2" creationId="{4D60D697-CF59-7720-D959-01740A41B87F}"/>
          </ac:spMkLst>
        </pc:spChg>
        <pc:spChg chg="del">
          <ac:chgData name="Samran Ali Malik" userId="9a2ca02b645b45e7" providerId="LiveId" clId="{2696F7C7-3A20-4428-BD61-A98442A47C5B}" dt="2023-08-26T23:35:01.072" v="1932" actId="478"/>
          <ac:spMkLst>
            <pc:docMk/>
            <pc:sldMk cId="1038531290" sldId="303"/>
            <ac:spMk id="3" creationId="{0012639D-8A4F-6E25-6CFB-AAF87CBB3D2D}"/>
          </ac:spMkLst>
        </pc:spChg>
        <pc:spChg chg="add mod">
          <ac:chgData name="Samran Ali Malik" userId="9a2ca02b645b45e7" providerId="LiveId" clId="{2696F7C7-3A20-4428-BD61-A98442A47C5B}" dt="2023-08-26T23:35:04.591" v="1944" actId="20577"/>
          <ac:spMkLst>
            <pc:docMk/>
            <pc:sldMk cId="1038531290" sldId="303"/>
            <ac:spMk id="5" creationId="{0150A690-6098-B75D-15BA-57AB44BF6C23}"/>
          </ac:spMkLst>
        </pc:spChg>
        <pc:spChg chg="add mod">
          <ac:chgData name="Samran Ali Malik" userId="9a2ca02b645b45e7" providerId="LiveId" clId="{2696F7C7-3A20-4428-BD61-A98442A47C5B}" dt="2023-08-26T23:35:01.579" v="1933"/>
          <ac:spMkLst>
            <pc:docMk/>
            <pc:sldMk cId="1038531290" sldId="303"/>
            <ac:spMk id="6" creationId="{3C75EF6A-7D93-7DB3-BDC8-E42E6C297669}"/>
          </ac:spMkLst>
        </pc:spChg>
        <pc:picChg chg="add mod">
          <ac:chgData name="Samran Ali Malik" userId="9a2ca02b645b45e7" providerId="LiveId" clId="{2696F7C7-3A20-4428-BD61-A98442A47C5B}" dt="2023-08-26T23:35:01.579" v="1933"/>
          <ac:picMkLst>
            <pc:docMk/>
            <pc:sldMk cId="1038531290" sldId="303"/>
            <ac:picMk id="9" creationId="{D4CC5668-4B6D-3403-AD20-86017E245583}"/>
          </ac:picMkLst>
        </pc:picChg>
      </pc:sldChg>
      <pc:sldChg chg="addSp delSp modSp add del mod ord">
        <pc:chgData name="Samran Ali Malik" userId="9a2ca02b645b45e7" providerId="LiveId" clId="{2696F7C7-3A20-4428-BD61-A98442A47C5B}" dt="2023-08-26T23:40:53.297" v="2489" actId="47"/>
        <pc:sldMkLst>
          <pc:docMk/>
          <pc:sldMk cId="3316482906" sldId="304"/>
        </pc:sldMkLst>
        <pc:spChg chg="mod">
          <ac:chgData name="Samran Ali Malik" userId="9a2ca02b645b45e7" providerId="LiveId" clId="{2696F7C7-3A20-4428-BD61-A98442A47C5B}" dt="2023-08-26T23:33:54.396" v="1898" actId="20577"/>
          <ac:spMkLst>
            <pc:docMk/>
            <pc:sldMk cId="3316482906" sldId="304"/>
            <ac:spMk id="6" creationId="{6204500E-51AB-9CC6-A696-5E20A68B1F86}"/>
          </ac:spMkLst>
        </pc:spChg>
        <pc:spChg chg="mod">
          <ac:chgData name="Samran Ali Malik" userId="9a2ca02b645b45e7" providerId="LiveId" clId="{2696F7C7-3A20-4428-BD61-A98442A47C5B}" dt="2023-08-26T23:24:27.762" v="1842" actId="20577"/>
          <ac:spMkLst>
            <pc:docMk/>
            <pc:sldMk cId="3316482906" sldId="304"/>
            <ac:spMk id="10" creationId="{3A553A28-862F-1C89-58C3-D30605E91F6F}"/>
          </ac:spMkLst>
        </pc:spChg>
        <pc:graphicFrameChg chg="del">
          <ac:chgData name="Samran Ali Malik" userId="9a2ca02b645b45e7" providerId="LiveId" clId="{2696F7C7-3A20-4428-BD61-A98442A47C5B}" dt="2023-08-26T23:23:55.375" v="1782" actId="478"/>
          <ac:graphicFrameMkLst>
            <pc:docMk/>
            <pc:sldMk cId="3316482906" sldId="304"/>
            <ac:graphicFrameMk id="2" creationId="{DB84579B-12AC-2F7E-E678-D2FB98A6D75F}"/>
          </ac:graphicFrameMkLst>
        </pc:graphicFrameChg>
        <pc:graphicFrameChg chg="add mod">
          <ac:chgData name="Samran Ali Malik" userId="9a2ca02b645b45e7" providerId="LiveId" clId="{2696F7C7-3A20-4428-BD61-A98442A47C5B}" dt="2023-08-26T23:32:38.788" v="1867"/>
          <ac:graphicFrameMkLst>
            <pc:docMk/>
            <pc:sldMk cId="3316482906" sldId="304"/>
            <ac:graphicFrameMk id="3" creationId="{78F8DD39-1FA9-E467-F8D1-7DC5A3048C64}"/>
          </ac:graphicFrameMkLst>
        </pc:graphicFrameChg>
      </pc:sldChg>
      <pc:sldChg chg="addSp delSp modSp add del mod ord">
        <pc:chgData name="Samran Ali Malik" userId="9a2ca02b645b45e7" providerId="LiveId" clId="{2696F7C7-3A20-4428-BD61-A98442A47C5B}" dt="2023-08-26T23:40:50.133" v="2481" actId="47"/>
        <pc:sldMkLst>
          <pc:docMk/>
          <pc:sldMk cId="3462453873" sldId="305"/>
        </pc:sldMkLst>
        <pc:graphicFrameChg chg="add mod">
          <ac:chgData name="Samran Ali Malik" userId="9a2ca02b645b45e7" providerId="LiveId" clId="{2696F7C7-3A20-4428-BD61-A98442A47C5B}" dt="2023-08-26T23:31:57.128" v="1866" actId="403"/>
          <ac:graphicFrameMkLst>
            <pc:docMk/>
            <pc:sldMk cId="3462453873" sldId="305"/>
            <ac:graphicFrameMk id="2" creationId="{3DD1EF71-6806-4C1D-7ECC-A99E66C86321}"/>
          </ac:graphicFrameMkLst>
        </pc:graphicFrameChg>
        <pc:graphicFrameChg chg="del">
          <ac:chgData name="Samran Ali Malik" userId="9a2ca02b645b45e7" providerId="LiveId" clId="{2696F7C7-3A20-4428-BD61-A98442A47C5B}" dt="2023-08-26T23:25:16.537" v="1854" actId="478"/>
          <ac:graphicFrameMkLst>
            <pc:docMk/>
            <pc:sldMk cId="3462453873" sldId="305"/>
            <ac:graphicFrameMk id="3" creationId="{78F8DD39-1FA9-E467-F8D1-7DC5A3048C64}"/>
          </ac:graphicFrameMkLst>
        </pc:graphicFrameChg>
      </pc:sldChg>
      <pc:sldChg chg="add del">
        <pc:chgData name="Samran Ali Malik" userId="9a2ca02b645b45e7" providerId="LiveId" clId="{2696F7C7-3A20-4428-BD61-A98442A47C5B}" dt="2023-08-26T23:37:47.527" v="2181" actId="47"/>
        <pc:sldMkLst>
          <pc:docMk/>
          <pc:sldMk cId="3066287049" sldId="345"/>
        </pc:sldMkLst>
      </pc:sldChg>
      <pc:sldChg chg="add del">
        <pc:chgData name="Samran Ali Malik" userId="9a2ca02b645b45e7" providerId="LiveId" clId="{2696F7C7-3A20-4428-BD61-A98442A47C5B}" dt="2023-08-26T23:37:49.153" v="2182" actId="47"/>
        <pc:sldMkLst>
          <pc:docMk/>
          <pc:sldMk cId="3012524860" sldId="348"/>
        </pc:sldMkLst>
      </pc:sldChg>
      <pc:sldChg chg="delSp add del mod">
        <pc:chgData name="Samran Ali Malik" userId="9a2ca02b645b45e7" providerId="LiveId" clId="{2696F7C7-3A20-4428-BD61-A98442A47C5B}" dt="2023-08-26T23:37:46.623" v="2180" actId="47"/>
        <pc:sldMkLst>
          <pc:docMk/>
          <pc:sldMk cId="3875497361" sldId="349"/>
        </pc:sldMkLst>
        <pc:graphicFrameChg chg="del">
          <ac:chgData name="Samran Ali Malik" userId="9a2ca02b645b45e7" providerId="LiveId" clId="{2696F7C7-3A20-4428-BD61-A98442A47C5B}" dt="2023-08-26T23:35:42.915" v="1949" actId="21"/>
          <ac:graphicFrameMkLst>
            <pc:docMk/>
            <pc:sldMk cId="3875497361" sldId="349"/>
            <ac:graphicFrameMk id="5" creationId="{957B8661-07BE-F4AE-F23B-28A9348713DC}"/>
          </ac:graphicFrameMkLst>
        </pc:graphicFrameChg>
      </pc:sldChg>
      <pc:sldChg chg="addSp delSp modSp add del mod">
        <pc:chgData name="Samran Ali Malik" userId="9a2ca02b645b45e7" providerId="LiveId" clId="{2696F7C7-3A20-4428-BD61-A98442A47C5B}" dt="2023-08-26T23:40:50.603" v="2482" actId="47"/>
        <pc:sldMkLst>
          <pc:docMk/>
          <pc:sldMk cId="989159305" sldId="350"/>
        </pc:sldMkLst>
        <pc:spChg chg="mod">
          <ac:chgData name="Samran Ali Malik" userId="9a2ca02b645b45e7" providerId="LiveId" clId="{2696F7C7-3A20-4428-BD61-A98442A47C5B}" dt="2023-08-26T23:36:16.324" v="2027" actId="20577"/>
          <ac:spMkLst>
            <pc:docMk/>
            <pc:sldMk cId="989159305" sldId="350"/>
            <ac:spMk id="10" creationId="{3A553A28-862F-1C89-58C3-D30605E91F6F}"/>
          </ac:spMkLst>
        </pc:spChg>
        <pc:graphicFrameChg chg="del">
          <ac:chgData name="Samran Ali Malik" userId="9a2ca02b645b45e7" providerId="LiveId" clId="{2696F7C7-3A20-4428-BD61-A98442A47C5B}" dt="2023-08-26T23:35:47.782" v="1950" actId="478"/>
          <ac:graphicFrameMkLst>
            <pc:docMk/>
            <pc:sldMk cId="989159305" sldId="350"/>
            <ac:graphicFrameMk id="2" creationId="{3DD1EF71-6806-4C1D-7ECC-A99E66C86321}"/>
          </ac:graphicFrameMkLst>
        </pc:graphicFrameChg>
        <pc:graphicFrameChg chg="add mod">
          <ac:chgData name="Samran Ali Malik" userId="9a2ca02b645b45e7" providerId="LiveId" clId="{2696F7C7-3A20-4428-BD61-A98442A47C5B}" dt="2023-08-26T23:35:48.917" v="1951"/>
          <ac:graphicFrameMkLst>
            <pc:docMk/>
            <pc:sldMk cId="989159305" sldId="350"/>
            <ac:graphicFrameMk id="3" creationId="{0FF6CC4A-37A4-8603-4EB0-346708D891DF}"/>
          </ac:graphicFrameMkLst>
        </pc:graphicFrameChg>
      </pc:sldChg>
      <pc:sldChg chg="addSp delSp modSp add del mod">
        <pc:chgData name="Samran Ali Malik" userId="9a2ca02b645b45e7" providerId="LiveId" clId="{2696F7C7-3A20-4428-BD61-A98442A47C5B}" dt="2023-08-26T23:40:51.017" v="2483" actId="47"/>
        <pc:sldMkLst>
          <pc:docMk/>
          <pc:sldMk cId="384948041" sldId="351"/>
        </pc:sldMkLst>
        <pc:spChg chg="mod">
          <ac:chgData name="Samran Ali Malik" userId="9a2ca02b645b45e7" providerId="LiveId" clId="{2696F7C7-3A20-4428-BD61-A98442A47C5B}" dt="2023-08-26T23:36:58.927" v="2126" actId="20577"/>
          <ac:spMkLst>
            <pc:docMk/>
            <pc:sldMk cId="384948041" sldId="351"/>
            <ac:spMk id="10" creationId="{3A553A28-862F-1C89-58C3-D30605E91F6F}"/>
          </ac:spMkLst>
        </pc:spChg>
        <pc:graphicFrameChg chg="add del">
          <ac:chgData name="Samran Ali Malik" userId="9a2ca02b645b45e7" providerId="LiveId" clId="{2696F7C7-3A20-4428-BD61-A98442A47C5B}" dt="2023-08-26T23:36:32.797" v="2030" actId="478"/>
          <ac:graphicFrameMkLst>
            <pc:docMk/>
            <pc:sldMk cId="384948041" sldId="351"/>
            <ac:graphicFrameMk id="2" creationId="{3DD1EF71-6806-4C1D-7ECC-A99E66C86321}"/>
          </ac:graphicFrameMkLst>
        </pc:graphicFrameChg>
        <pc:graphicFrameChg chg="add mod">
          <ac:chgData name="Samran Ali Malik" userId="9a2ca02b645b45e7" providerId="LiveId" clId="{2696F7C7-3A20-4428-BD61-A98442A47C5B}" dt="2023-08-26T23:36:37.459" v="2032" actId="1076"/>
          <ac:graphicFrameMkLst>
            <pc:docMk/>
            <pc:sldMk cId="384948041" sldId="351"/>
            <ac:graphicFrameMk id="3" creationId="{F4646F2A-3D5D-4E6D-F810-07C2B1332F33}"/>
          </ac:graphicFrameMkLst>
        </pc:graphicFrameChg>
      </pc:sldChg>
      <pc:sldChg chg="addSp delSp modSp add del mod ord">
        <pc:chgData name="Samran Ali Malik" userId="9a2ca02b645b45e7" providerId="LiveId" clId="{2696F7C7-3A20-4428-BD61-A98442A47C5B}" dt="2023-08-26T23:40:53.632" v="2490" actId="47"/>
        <pc:sldMkLst>
          <pc:docMk/>
          <pc:sldMk cId="3141619311" sldId="352"/>
        </pc:sldMkLst>
        <pc:spChg chg="mod">
          <ac:chgData name="Samran Ali Malik" userId="9a2ca02b645b45e7" providerId="LiveId" clId="{2696F7C7-3A20-4428-BD61-A98442A47C5B}" dt="2023-08-26T23:39:42.535" v="2396" actId="20577"/>
          <ac:spMkLst>
            <pc:docMk/>
            <pc:sldMk cId="3141619311" sldId="352"/>
            <ac:spMk id="6" creationId="{6204500E-51AB-9CC6-A696-5E20A68B1F86}"/>
          </ac:spMkLst>
        </pc:spChg>
        <pc:spChg chg="mod">
          <ac:chgData name="Samran Ali Malik" userId="9a2ca02b645b45e7" providerId="LiveId" clId="{2696F7C7-3A20-4428-BD61-A98442A47C5B}" dt="2023-08-26T23:37:40.045" v="2179" actId="1076"/>
          <ac:spMkLst>
            <pc:docMk/>
            <pc:sldMk cId="3141619311" sldId="352"/>
            <ac:spMk id="10" creationId="{3A553A28-862F-1C89-58C3-D30605E91F6F}"/>
          </ac:spMkLst>
        </pc:spChg>
        <pc:graphicFrameChg chg="del">
          <ac:chgData name="Samran Ali Malik" userId="9a2ca02b645b45e7" providerId="LiveId" clId="{2696F7C7-3A20-4428-BD61-A98442A47C5B}" dt="2023-08-26T23:37:11.296" v="2127" actId="478"/>
          <ac:graphicFrameMkLst>
            <pc:docMk/>
            <pc:sldMk cId="3141619311" sldId="352"/>
            <ac:graphicFrameMk id="2" creationId="{3DD1EF71-6806-4C1D-7ECC-A99E66C86321}"/>
          </ac:graphicFrameMkLst>
        </pc:graphicFrameChg>
        <pc:graphicFrameChg chg="add mod">
          <ac:chgData name="Samran Ali Malik" userId="9a2ca02b645b45e7" providerId="LiveId" clId="{2696F7C7-3A20-4428-BD61-A98442A47C5B}" dt="2023-08-26T23:37:21.777" v="2128"/>
          <ac:graphicFrameMkLst>
            <pc:docMk/>
            <pc:sldMk cId="3141619311" sldId="352"/>
            <ac:graphicFrameMk id="3" creationId="{547A6AE8-0DA0-59C1-BB4C-65BD54CE1B0E}"/>
          </ac:graphicFrameMkLst>
        </pc:graphicFrameChg>
        <pc:graphicFrameChg chg="add mod">
          <ac:chgData name="Samran Ali Malik" userId="9a2ca02b645b45e7" providerId="LiveId" clId="{2696F7C7-3A20-4428-BD61-A98442A47C5B}" dt="2023-08-26T23:37:21.777" v="2128"/>
          <ac:graphicFrameMkLst>
            <pc:docMk/>
            <pc:sldMk cId="3141619311" sldId="352"/>
            <ac:graphicFrameMk id="4" creationId="{17DFEEC6-B48A-EAAD-A9F0-EA6DB88B8D75}"/>
          </ac:graphicFrameMkLst>
        </pc:graphicFrameChg>
      </pc:sldChg>
      <pc:sldChg chg="modSp add del mod">
        <pc:chgData name="Samran Ali Malik" userId="9a2ca02b645b45e7" providerId="LiveId" clId="{2696F7C7-3A20-4428-BD61-A98442A47C5B}" dt="2023-08-26T23:40:51.385" v="2484" actId="47"/>
        <pc:sldMkLst>
          <pc:docMk/>
          <pc:sldMk cId="3317481680" sldId="353"/>
        </pc:sldMkLst>
        <pc:spChg chg="mod">
          <ac:chgData name="Samran Ali Malik" userId="9a2ca02b645b45e7" providerId="LiveId" clId="{2696F7C7-3A20-4428-BD61-A98442A47C5B}" dt="2023-08-26T23:39:52.238" v="2412" actId="20577"/>
          <ac:spMkLst>
            <pc:docMk/>
            <pc:sldMk cId="3317481680" sldId="353"/>
            <ac:spMk id="3" creationId="{85128001-E406-5B91-73FD-76FE598F3CEF}"/>
          </ac:spMkLst>
        </pc:spChg>
        <pc:spChg chg="mod">
          <ac:chgData name="Samran Ali Malik" userId="9a2ca02b645b45e7" providerId="LiveId" clId="{2696F7C7-3A20-4428-BD61-A98442A47C5B}" dt="2023-08-26T23:38:29.153" v="2194" actId="20577"/>
          <ac:spMkLst>
            <pc:docMk/>
            <pc:sldMk cId="3317481680" sldId="353"/>
            <ac:spMk id="4" creationId="{3224CF10-7E1F-6F0B-15AB-4E58E2012B81}"/>
          </ac:spMkLst>
        </pc:spChg>
      </pc:sldChg>
      <pc:sldChg chg="modSp add del mod">
        <pc:chgData name="Samran Ali Malik" userId="9a2ca02b645b45e7" providerId="LiveId" clId="{2696F7C7-3A20-4428-BD61-A98442A47C5B}" dt="2023-08-26T23:43:15.114" v="2506" actId="20577"/>
        <pc:sldMkLst>
          <pc:docMk/>
          <pc:sldMk cId="2367588542" sldId="354"/>
        </pc:sldMkLst>
        <pc:spChg chg="mod">
          <ac:chgData name="Samran Ali Malik" userId="9a2ca02b645b45e7" providerId="LiveId" clId="{2696F7C7-3A20-4428-BD61-A98442A47C5B}" dt="2023-08-26T23:43:15.114" v="2506" actId="20577"/>
          <ac:spMkLst>
            <pc:docMk/>
            <pc:sldMk cId="2367588542" sldId="354"/>
            <ac:spMk id="3" creationId="{85128001-E406-5B91-73FD-76FE598F3CEF}"/>
          </ac:spMkLst>
        </pc:spChg>
        <pc:spChg chg="mod">
          <ac:chgData name="Samran Ali Malik" userId="9a2ca02b645b45e7" providerId="LiveId" clId="{2696F7C7-3A20-4428-BD61-A98442A47C5B}" dt="2023-08-26T23:40:15.931" v="2430" actId="20577"/>
          <ac:spMkLst>
            <pc:docMk/>
            <pc:sldMk cId="2367588542" sldId="354"/>
            <ac:spMk id="4" creationId="{3224CF10-7E1F-6F0B-15AB-4E58E2012B81}"/>
          </ac:spMkLst>
        </pc:spChg>
      </pc:sldChg>
      <pc:sldMasterChg chg="delSldLayout">
        <pc:chgData name="Samran Ali Malik" userId="9a2ca02b645b45e7" providerId="LiveId" clId="{2696F7C7-3A20-4428-BD61-A98442A47C5B}" dt="2023-08-26T23:37:49.153" v="2182" actId="47"/>
        <pc:sldMasterMkLst>
          <pc:docMk/>
          <pc:sldMasterMk cId="2869351039" sldId="2147483648"/>
        </pc:sldMasterMkLst>
        <pc:sldLayoutChg chg="del">
          <pc:chgData name="Samran Ali Malik" userId="9a2ca02b645b45e7" providerId="LiveId" clId="{2696F7C7-3A20-4428-BD61-A98442A47C5B}" dt="2023-08-26T23:37:49.153" v="2182" actId="47"/>
          <pc:sldLayoutMkLst>
            <pc:docMk/>
            <pc:sldMasterMk cId="2869351039" sldId="2147483648"/>
            <pc:sldLayoutMk cId="4051511377" sldId="2147483669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7958855752282151E-2"/>
          <c:y val="0.14017730496453901"/>
          <c:w val="0.96865225055027637"/>
          <c:h val="0.680069246663316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Sheet5!$H$47</c:f>
              <c:strCache>
                <c:ptCount val="1"/>
                <c:pt idx="0">
                  <c:v>Total Amount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Sheet5!$B$48:$B$66</c:f>
              <c:numCache>
                <c:formatCode>m/d;@</c:formatCode>
                <c:ptCount val="19"/>
                <c:pt idx="1">
                  <c:v>45139</c:v>
                </c:pt>
                <c:pt idx="2">
                  <c:v>45140</c:v>
                </c:pt>
                <c:pt idx="3">
                  <c:v>45141</c:v>
                </c:pt>
                <c:pt idx="4">
                  <c:v>45142</c:v>
                </c:pt>
                <c:pt idx="5">
                  <c:v>45145</c:v>
                </c:pt>
                <c:pt idx="6">
                  <c:v>45146</c:v>
                </c:pt>
                <c:pt idx="7">
                  <c:v>45147</c:v>
                </c:pt>
                <c:pt idx="8">
                  <c:v>45148</c:v>
                </c:pt>
                <c:pt idx="9">
                  <c:v>45149</c:v>
                </c:pt>
                <c:pt idx="10">
                  <c:v>45152</c:v>
                </c:pt>
                <c:pt idx="11">
                  <c:v>45153</c:v>
                </c:pt>
                <c:pt idx="12">
                  <c:v>45154</c:v>
                </c:pt>
                <c:pt idx="13">
                  <c:v>45155</c:v>
                </c:pt>
                <c:pt idx="14">
                  <c:v>45156</c:v>
                </c:pt>
                <c:pt idx="15">
                  <c:v>45159</c:v>
                </c:pt>
                <c:pt idx="16">
                  <c:v>45160</c:v>
                </c:pt>
                <c:pt idx="17">
                  <c:v>45161</c:v>
                </c:pt>
                <c:pt idx="18">
                  <c:v>45162</c:v>
                </c:pt>
              </c:numCache>
            </c:numRef>
          </c:cat>
          <c:val>
            <c:numRef>
              <c:f>Sheet5!$H$48:$H$66</c:f>
              <c:numCache>
                <c:formatCode>_("$"* #,##0.00_);_("$"* \(#,##0.00\);_("$"* "-"??_);_(@_)</c:formatCode>
                <c:ptCount val="19"/>
                <c:pt idx="1">
                  <c:v>6495.0599999999995</c:v>
                </c:pt>
                <c:pt idx="2">
                  <c:v>5824.05</c:v>
                </c:pt>
                <c:pt idx="3">
                  <c:v>5109.33</c:v>
                </c:pt>
                <c:pt idx="4">
                  <c:v>5930.91</c:v>
                </c:pt>
                <c:pt idx="5">
                  <c:v>4482.3600000000006</c:v>
                </c:pt>
                <c:pt idx="6">
                  <c:v>6237.0399999999991</c:v>
                </c:pt>
                <c:pt idx="7">
                  <c:v>7426.79</c:v>
                </c:pt>
                <c:pt idx="8">
                  <c:v>5087.0599999999995</c:v>
                </c:pt>
                <c:pt idx="9">
                  <c:v>3088.8199999999997</c:v>
                </c:pt>
                <c:pt idx="10">
                  <c:v>4884</c:v>
                </c:pt>
                <c:pt idx="11">
                  <c:v>5439.17</c:v>
                </c:pt>
                <c:pt idx="12">
                  <c:v>4755.0599999999995</c:v>
                </c:pt>
                <c:pt idx="13">
                  <c:v>4444.21</c:v>
                </c:pt>
                <c:pt idx="14">
                  <c:v>5589.2199999999993</c:v>
                </c:pt>
                <c:pt idx="15">
                  <c:v>7127.73</c:v>
                </c:pt>
                <c:pt idx="16">
                  <c:v>7247.22</c:v>
                </c:pt>
                <c:pt idx="17">
                  <c:v>7394.48</c:v>
                </c:pt>
                <c:pt idx="18">
                  <c:v>3401.7299999999996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0BB-4D15-86B2-3DA7615F4D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547030200"/>
        <c:axId val="547031280"/>
      </c:barChart>
      <c:catAx>
        <c:axId val="547030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7031280"/>
        <c:crosses val="autoZero"/>
        <c:auto val="0"/>
        <c:lblAlgn val="ctr"/>
        <c:lblOffset val="100"/>
        <c:noMultiLvlLbl val="0"/>
      </c:catAx>
      <c:valAx>
        <c:axId val="547031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7030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[Aging_By_Insurance_Report_638283722388608564.xlsx]Sheet1!PivotTable7</c:name>
    <c:fmtId val="-1"/>
  </c:pivotSource>
  <c:chart>
    <c:autoTitleDeleted val="1"/>
    <c:pivotFmts>
      <c:pivotFmt>
        <c:idx val="0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circle"/>
          <c:size val="6"/>
          <c:spPr>
            <a:solidFill>
              <a:schemeClr val="accent1"/>
            </a:solidFill>
            <a:ln w="9525" cap="flat" cmpd="sng" algn="ctr">
              <a:solidFill>
                <a:schemeClr val="dk1">
                  <a:lumMod val="75000"/>
                  <a:lumOff val="25000"/>
                </a:schemeClr>
              </a:solidFill>
              <a:round/>
            </a:ln>
            <a:effectLst/>
          </c:spPr>
        </c:marker>
        <c:dLbl>
          <c:idx val="0"/>
          <c:spPr>
            <a:solidFill>
              <a:srgbClr val="4472C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rgbClr val="4472C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rgbClr val="4472C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tx>
            <c:strRef>
              <c:f>Sheet1!$B$89</c:f>
              <c:strCache>
                <c:ptCount val="1"/>
                <c:pt idx="0">
                  <c:v>Total</c:v>
                </c:pt>
              </c:strCache>
            </c:strRef>
          </c:tx>
          <c:spPr>
            <a:gradFill flip="none" rotWithShape="1">
              <a:gsLst>
                <a:gs pos="100000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10800000" scaled="1"/>
            </a:gradFill>
            <a:ln>
              <a:noFill/>
            </a:ln>
            <a:effectLst/>
            <a:sp3d/>
          </c:spPr>
          <c:invertIfNegative val="0"/>
          <c:dLbls>
            <c:dLbl>
              <c:idx val="6"/>
              <c:layout>
                <c:manualLayout>
                  <c:x val="-2.4282205111023558E-3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258-4C57-A192-E761D55435D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Sheet1!$A$90:$A$97</c:f>
              <c:strCache>
                <c:ptCount val="7"/>
                <c:pt idx="0">
                  <c:v>UNITED HEALTH CARE</c:v>
                </c:pt>
                <c:pt idx="1">
                  <c:v>BCBS-NJ</c:v>
                </c:pt>
                <c:pt idx="2">
                  <c:v>AETNA</c:v>
                </c:pt>
                <c:pt idx="3">
                  <c:v>WELLCARE</c:v>
                </c:pt>
                <c:pt idx="4">
                  <c:v>MERITAIN HEALTH INC</c:v>
                </c:pt>
                <c:pt idx="5">
                  <c:v>CIGNA</c:v>
                </c:pt>
                <c:pt idx="6">
                  <c:v>AARP</c:v>
                </c:pt>
              </c:strCache>
            </c:strRef>
          </c:cat>
          <c:val>
            <c:numRef>
              <c:f>Sheet1!$B$90:$B$97</c:f>
              <c:numCache>
                <c:formatCode>_("$"* #,##0.00_);_("$"* \(#,##0.00\);_("$"* "-"??_);_(@_)</c:formatCode>
                <c:ptCount val="7"/>
                <c:pt idx="0">
                  <c:v>250</c:v>
                </c:pt>
                <c:pt idx="1">
                  <c:v>255</c:v>
                </c:pt>
                <c:pt idx="2">
                  <c:v>255</c:v>
                </c:pt>
                <c:pt idx="3">
                  <c:v>255</c:v>
                </c:pt>
                <c:pt idx="4">
                  <c:v>258</c:v>
                </c:pt>
                <c:pt idx="5">
                  <c:v>510</c:v>
                </c:pt>
                <c:pt idx="6">
                  <c:v>686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58-4C57-A192-E761D55435D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gapDepth val="0"/>
        <c:shape val="box"/>
        <c:axId val="541680056"/>
        <c:axId val="541681496"/>
        <c:axId val="0"/>
      </c:bar3DChart>
      <c:catAx>
        <c:axId val="5416800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1681496"/>
        <c:crosses val="autoZero"/>
        <c:auto val="1"/>
        <c:lblAlgn val="ctr"/>
        <c:lblOffset val="100"/>
        <c:noMultiLvlLbl val="0"/>
      </c:catAx>
      <c:valAx>
        <c:axId val="541681496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crossAx val="541680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Sheet1!$B$161</c:f>
              <c:strCache>
                <c:ptCount val="1"/>
                <c:pt idx="0">
                  <c:v>Paid Amount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Sheet1!$A$162:$A$169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Sheet1!$B$162:$B$169</c:f>
              <c:numCache>
                <c:formatCode>General</c:formatCode>
                <c:ptCount val="8"/>
                <c:pt idx="0">
                  <c:v>7266.11</c:v>
                </c:pt>
                <c:pt idx="1">
                  <c:v>7721.9</c:v>
                </c:pt>
                <c:pt idx="2">
                  <c:v>7660.36</c:v>
                </c:pt>
                <c:pt idx="3">
                  <c:v>7347.82</c:v>
                </c:pt>
                <c:pt idx="4">
                  <c:v>7350.9</c:v>
                </c:pt>
                <c:pt idx="5">
                  <c:v>7711.22</c:v>
                </c:pt>
                <c:pt idx="6">
                  <c:v>8167.22</c:v>
                </c:pt>
                <c:pt idx="7">
                  <c:v>8291.8700000000008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FD0-4B99-AD35-9DC5CC3947B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440264336"/>
        <c:axId val="440264696"/>
      </c:lineChart>
      <c:catAx>
        <c:axId val="440264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0264696"/>
        <c:crosses val="autoZero"/>
        <c:auto val="1"/>
        <c:lblAlgn val="ctr"/>
        <c:lblOffset val="100"/>
        <c:noMultiLvlLbl val="0"/>
      </c:catAx>
      <c:valAx>
        <c:axId val="440264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026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[Claims Report.xlsx]Sheet2!PivotTable26</c:name>
    <c:fmtId val="-1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4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5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6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7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8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9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0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3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4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5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6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7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Sheet2!$B$39</c:f>
              <c:strCache>
                <c:ptCount val="1"/>
                <c:pt idx="0">
                  <c:v>Total</c:v>
                </c:pt>
              </c:strCache>
            </c:strRef>
          </c:tx>
          <c:explosion val="7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hade val="47000"/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shade val="47000"/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shade val="47000"/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F75C-4B65-9DF7-A9D570D7EBF0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1">
                      <a:shade val="65000"/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shade val="65000"/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shade val="65000"/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F75C-4B65-9DF7-A9D570D7EBF0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1">
                      <a:shade val="82000"/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shade val="82000"/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shade val="82000"/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F75C-4B65-9DF7-A9D570D7EBF0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7-F75C-4B65-9DF7-A9D570D7EBF0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1">
                      <a:tint val="83000"/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tint val="83000"/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tint val="83000"/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9-F75C-4B65-9DF7-A9D570D7EBF0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1">
                      <a:tint val="65000"/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tint val="65000"/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tint val="65000"/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B-F75C-4B65-9DF7-A9D570D7EBF0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tint val="48000"/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tint val="48000"/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tint val="48000"/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D-F75C-4B65-9DF7-A9D570D7EBF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1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Sheet2!$A$40:$A$47</c:f>
              <c:strCache>
                <c:ptCount val="7"/>
                <c:pt idx="0">
                  <c:v>Insurance Accepted</c:v>
                </c:pt>
                <c:pt idx="1">
                  <c:v>Clearinghouse Accepted</c:v>
                </c:pt>
                <c:pt idx="2">
                  <c:v>Submitted</c:v>
                </c:pt>
                <c:pt idx="3">
                  <c:v>Clearinghouse Rejected</c:v>
                </c:pt>
                <c:pt idx="4">
                  <c:v>ERA PAYER DENIED</c:v>
                </c:pt>
                <c:pt idx="5">
                  <c:v>Insurance Rejected</c:v>
                </c:pt>
                <c:pt idx="6">
                  <c:v>Ready to Submit (Electronic)</c:v>
                </c:pt>
              </c:strCache>
            </c:strRef>
          </c:cat>
          <c:val>
            <c:numRef>
              <c:f>Sheet2!$B$40:$B$47</c:f>
              <c:numCache>
                <c:formatCode>General</c:formatCode>
                <c:ptCount val="7"/>
                <c:pt idx="0">
                  <c:v>154</c:v>
                </c:pt>
                <c:pt idx="1">
                  <c:v>131</c:v>
                </c:pt>
                <c:pt idx="2">
                  <c:v>95</c:v>
                </c:pt>
                <c:pt idx="3">
                  <c:v>13</c:v>
                </c:pt>
                <c:pt idx="4">
                  <c:v>8</c:v>
                </c:pt>
                <c:pt idx="5">
                  <c:v>8</c:v>
                </c:pt>
                <c:pt idx="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F75C-4B65-9DF7-A9D570D7EB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846659285142359"/>
          <c:y val="0.23077306656742072"/>
          <c:w val="0.18240635683800183"/>
          <c:h val="0.4724858695288007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[Claims Report.xlsx]Sheet2!PivotTable25</c:name>
    <c:fmtId val="-1"/>
  </c:pivotSource>
  <c:chart>
    <c:autoTitleDeleted val="1"/>
    <c:pivotFmts>
      <c:pivotFmt>
        <c:idx val="0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4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5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6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7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8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9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1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2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3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4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5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6"/>
        <c:spPr>
          <a:solidFill>
            <a:schemeClr val="accent5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</c:pivotFmts>
    <c:view3D>
      <c:rotX val="30"/>
      <c:rotY val="22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Sheet2!$B$23</c:f>
              <c:strCache>
                <c:ptCount val="1"/>
                <c:pt idx="0">
                  <c:v>Total</c:v>
                </c:pt>
              </c:strCache>
            </c:strRef>
          </c:tx>
          <c:explosion val="6"/>
          <c:dPt>
            <c:idx val="0"/>
            <c:bubble3D val="0"/>
            <c:spPr>
              <a:solidFill>
                <a:schemeClr val="accent5">
                  <a:shade val="47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1B43-47CF-9C98-64B39A78620A}"/>
              </c:ext>
            </c:extLst>
          </c:dPt>
          <c:dPt>
            <c:idx val="1"/>
            <c:bubble3D val="0"/>
            <c:spPr>
              <a:solidFill>
                <a:schemeClr val="accent5">
                  <a:shade val="65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1B43-47CF-9C98-64B39A78620A}"/>
              </c:ext>
            </c:extLst>
          </c:dPt>
          <c:dPt>
            <c:idx val="2"/>
            <c:bubble3D val="0"/>
            <c:spPr>
              <a:solidFill>
                <a:schemeClr val="accent5">
                  <a:shade val="82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1B43-47CF-9C98-64B39A78620A}"/>
              </c:ext>
            </c:extLst>
          </c:dPt>
          <c:dPt>
            <c:idx val="3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1B43-47CF-9C98-64B39A78620A}"/>
              </c:ext>
            </c:extLst>
          </c:dPt>
          <c:dPt>
            <c:idx val="4"/>
            <c:bubble3D val="0"/>
            <c:spPr>
              <a:solidFill>
                <a:schemeClr val="accent5">
                  <a:tint val="83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1B43-47CF-9C98-64B39A78620A}"/>
              </c:ext>
            </c:extLst>
          </c:dPt>
          <c:dPt>
            <c:idx val="5"/>
            <c:bubble3D val="0"/>
            <c:spPr>
              <a:solidFill>
                <a:schemeClr val="accent5">
                  <a:tint val="65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1B43-47CF-9C98-64B39A78620A}"/>
              </c:ext>
            </c:extLst>
          </c:dPt>
          <c:dPt>
            <c:idx val="6"/>
            <c:bubble3D val="0"/>
            <c:spPr>
              <a:solidFill>
                <a:schemeClr val="accent5">
                  <a:tint val="48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1B43-47CF-9C98-64B39A78620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Sheet2!$A$24:$A$31</c:f>
              <c:strCache>
                <c:ptCount val="7"/>
                <c:pt idx="0">
                  <c:v>Clearinghouse Accepted</c:v>
                </c:pt>
                <c:pt idx="1">
                  <c:v>Insurance Accepted</c:v>
                </c:pt>
                <c:pt idx="2">
                  <c:v>Submitted</c:v>
                </c:pt>
                <c:pt idx="3">
                  <c:v>Clearinghouse Rejected</c:v>
                </c:pt>
                <c:pt idx="4">
                  <c:v>ERA PAYER DENIED</c:v>
                </c:pt>
                <c:pt idx="5">
                  <c:v>Insurance Rejected</c:v>
                </c:pt>
                <c:pt idx="6">
                  <c:v>Ready to Submit (Electronic)</c:v>
                </c:pt>
              </c:strCache>
            </c:strRef>
          </c:cat>
          <c:val>
            <c:numRef>
              <c:f>Sheet2!$B$24:$B$31</c:f>
              <c:numCache>
                <c:formatCode>_("$"* #,##0.00_);_("$"* \(#,##0.00\);_("$"* "-"??_);_(@_)</c:formatCode>
                <c:ptCount val="7"/>
                <c:pt idx="0">
                  <c:v>19781.39</c:v>
                </c:pt>
                <c:pt idx="1">
                  <c:v>19583.069999999996</c:v>
                </c:pt>
                <c:pt idx="2">
                  <c:v>13005.97</c:v>
                </c:pt>
                <c:pt idx="3">
                  <c:v>1541.17</c:v>
                </c:pt>
                <c:pt idx="4">
                  <c:v>1288.9099999999999</c:v>
                </c:pt>
                <c:pt idx="5">
                  <c:v>1147.06</c:v>
                </c:pt>
                <c:pt idx="6">
                  <c:v>405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1B43-47CF-9C98-64B39A786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[Claims Report.xlsx]Sheet2!PivotTable31</c:name>
    <c:fmtId val="-1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overflow" horzOverflow="overflow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Sheet2!$B$80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7"/>
              <c:layout>
                <c:manualLayout>
                  <c:x val="-1.2113241833528958E-3"/>
                  <c:y val="0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F54-43D0-85DB-6003B721189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Sheet2!$A$81:$A$97</c:f>
              <c:multiLvlStrCache>
                <c:ptCount val="13"/>
                <c:lvl>
                  <c:pt idx="0">
                    <c:v>Baez Villar, Berenice</c:v>
                  </c:pt>
                  <c:pt idx="1">
                    <c:v>Bell, Ray</c:v>
                  </c:pt>
                  <c:pt idx="2">
                    <c:v>Diaz Sanchez, Jose</c:v>
                  </c:pt>
                  <c:pt idx="3">
                    <c:v>Stephan, Stacy</c:v>
                  </c:pt>
                  <c:pt idx="4">
                    <c:v>Burgos, Elizabeth</c:v>
                  </c:pt>
                  <c:pt idx="5">
                    <c:v>Gonzalez, Manuel</c:v>
                  </c:pt>
                  <c:pt idx="6">
                    <c:v>Hernandez Serra, Clara</c:v>
                  </c:pt>
                  <c:pt idx="7">
                    <c:v>Long, Lola</c:v>
                  </c:pt>
                  <c:pt idx="8">
                    <c:v>Morris, Crissy</c:v>
                  </c:pt>
                  <c:pt idx="9">
                    <c:v>Nicholas, Robert</c:v>
                  </c:pt>
                  <c:pt idx="10">
                    <c:v>Rodriguez, Roberto</c:v>
                  </c:pt>
                  <c:pt idx="11">
                    <c:v>Scaringe, Eleanor</c:v>
                  </c:pt>
                  <c:pt idx="12">
                    <c:v>Scaringe, Robert</c:v>
                  </c:pt>
                </c:lvl>
                <c:lvl>
                  <c:pt idx="0">
                    <c:v>Check # 22922</c:v>
                  </c:pt>
                  <c:pt idx="3">
                    <c:v>Check # 25969</c:v>
                  </c:pt>
                  <c:pt idx="4">
                    <c:v>Check # 32110</c:v>
                  </c:pt>
                </c:lvl>
              </c:multiLvlStrCache>
            </c:multiLvlStrRef>
          </c:cat>
          <c:val>
            <c:numRef>
              <c:f>Sheet2!$B$81:$B$97</c:f>
              <c:numCache>
                <c:formatCode>_("$"* #,##0.00_);_("$"* \(#,##0.00\);_("$"* "-"??_);_(@_)</c:formatCode>
                <c:ptCount val="13"/>
                <c:pt idx="0">
                  <c:v>163</c:v>
                </c:pt>
                <c:pt idx="1">
                  <c:v>15</c:v>
                </c:pt>
                <c:pt idx="2">
                  <c:v>135</c:v>
                </c:pt>
                <c:pt idx="3">
                  <c:v>109.59</c:v>
                </c:pt>
                <c:pt idx="4">
                  <c:v>135</c:v>
                </c:pt>
                <c:pt idx="5">
                  <c:v>135</c:v>
                </c:pt>
                <c:pt idx="6">
                  <c:v>135</c:v>
                </c:pt>
                <c:pt idx="7">
                  <c:v>277.06</c:v>
                </c:pt>
                <c:pt idx="8">
                  <c:v>135</c:v>
                </c:pt>
                <c:pt idx="9">
                  <c:v>140</c:v>
                </c:pt>
                <c:pt idx="10">
                  <c:v>135</c:v>
                </c:pt>
                <c:pt idx="11">
                  <c:v>135</c:v>
                </c:pt>
                <c:pt idx="12">
                  <c:v>135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54-43D0-85DB-6003B721189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553063064"/>
        <c:axId val="855565424"/>
      </c:barChart>
      <c:catAx>
        <c:axId val="553063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5565424"/>
        <c:crosses val="autoZero"/>
        <c:auto val="1"/>
        <c:lblAlgn val="ctr"/>
        <c:lblOffset val="100"/>
        <c:noMultiLvlLbl val="0"/>
      </c:catAx>
      <c:valAx>
        <c:axId val="855565424"/>
        <c:scaling>
          <c:orientation val="minMax"/>
        </c:scaling>
        <c:delete val="1"/>
        <c:axPos val="l"/>
        <c:numFmt formatCode="_(&quot;$&quot;* #,##0.00_);_(&quot;$&quot;* \(#,##0.00\);_(&quot;$&quot;* &quot;-&quot;??_);_(@_)" sourceLinked="1"/>
        <c:majorTickMark val="none"/>
        <c:minorTickMark val="none"/>
        <c:tickLblPos val="nextTo"/>
        <c:crossAx val="553063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7958855752282151E-2"/>
          <c:y val="0.14017730496453901"/>
          <c:w val="0.96865225055027637"/>
          <c:h val="0.68006924666331603"/>
        </c:manualLayout>
      </c:layout>
      <c:lineChart>
        <c:grouping val="standard"/>
        <c:varyColors val="0"/>
        <c:ser>
          <c:idx val="0"/>
          <c:order val="0"/>
          <c:tx>
            <c:strRef>
              <c:f>Sheet5!$H$47</c:f>
              <c:strCache>
                <c:ptCount val="1"/>
                <c:pt idx="0">
                  <c:v>Total Amount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4"/>
              <c:layout>
                <c:manualLayout>
                  <c:x val="-3.0055862631298141E-2"/>
                  <c:y val="-4.558881853198418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C9C-42DD-B6F9-80D893FA5796}"/>
                </c:ext>
              </c:extLst>
            </c:dLbl>
            <c:dLbl>
              <c:idx val="6"/>
              <c:layout>
                <c:manualLayout>
                  <c:x val="-3.3497704625636941E-2"/>
                  <c:y val="-5.494518177989462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C9C-42DD-B6F9-80D893FA5796}"/>
                </c:ext>
              </c:extLst>
            </c:dLbl>
            <c:dLbl>
              <c:idx val="7"/>
              <c:layout>
                <c:manualLayout>
                  <c:x val="-3.34977046256369E-2"/>
                  <c:y val="-4.24700307826806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C9C-42DD-B6F9-80D893FA5796}"/>
                </c:ext>
              </c:extLst>
            </c:dLbl>
            <c:dLbl>
              <c:idx val="8"/>
              <c:layout>
                <c:manualLayout>
                  <c:x val="-3.1203143296077727E-2"/>
                  <c:y val="-0.1079645735180540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C9C-42DD-B6F9-80D893FA5796}"/>
                </c:ext>
              </c:extLst>
            </c:dLbl>
            <c:dLbl>
              <c:idx val="10"/>
              <c:layout>
                <c:manualLayout>
                  <c:x val="-3.1203143296077727E-2"/>
                  <c:y val="-5.494518177989467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C9C-42DD-B6F9-80D893FA5796}"/>
                </c:ext>
              </c:extLst>
            </c:dLbl>
            <c:dLbl>
              <c:idx val="11"/>
              <c:layout>
                <c:manualLayout>
                  <c:x val="-3.4808495369412627E-2"/>
                  <c:y val="-4.992393350351600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C9C-42DD-B6F9-80D893FA5796}"/>
                </c:ext>
              </c:extLst>
            </c:dLbl>
            <c:dLbl>
              <c:idx val="14"/>
              <c:layout>
                <c:manualLayout>
                  <c:x val="-3.0055862631298141E-2"/>
                  <c:y val="8.228147918945892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C9C-42DD-B6F9-80D893FA5796}"/>
                </c:ext>
              </c:extLst>
            </c:dLbl>
            <c:dLbl>
              <c:idx val="15"/>
              <c:layout>
                <c:manualLayout>
                  <c:x val="-3.34977046256369E-2"/>
                  <c:y val="-4.558881853198418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C9C-42DD-B6F9-80D893FA5796}"/>
                </c:ext>
              </c:extLst>
            </c:dLbl>
            <c:dLbl>
              <c:idx val="17"/>
              <c:layout>
                <c:manualLayout>
                  <c:x val="-3.34977046256369E-2"/>
                  <c:y val="-4.247003078268066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C9C-42DD-B6F9-80D893FA579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Sheet5!$B$48:$B$66</c:f>
              <c:numCache>
                <c:formatCode>m/d;@</c:formatCode>
                <c:ptCount val="19"/>
                <c:pt idx="1">
                  <c:v>45139</c:v>
                </c:pt>
                <c:pt idx="2">
                  <c:v>45140</c:v>
                </c:pt>
                <c:pt idx="3">
                  <c:v>45141</c:v>
                </c:pt>
                <c:pt idx="4">
                  <c:v>45142</c:v>
                </c:pt>
                <c:pt idx="5">
                  <c:v>45145</c:v>
                </c:pt>
                <c:pt idx="6">
                  <c:v>45146</c:v>
                </c:pt>
                <c:pt idx="7">
                  <c:v>45147</c:v>
                </c:pt>
                <c:pt idx="8">
                  <c:v>45148</c:v>
                </c:pt>
                <c:pt idx="9">
                  <c:v>45149</c:v>
                </c:pt>
                <c:pt idx="10">
                  <c:v>45152</c:v>
                </c:pt>
                <c:pt idx="11">
                  <c:v>45153</c:v>
                </c:pt>
                <c:pt idx="12">
                  <c:v>45154</c:v>
                </c:pt>
                <c:pt idx="13">
                  <c:v>45155</c:v>
                </c:pt>
                <c:pt idx="14">
                  <c:v>45156</c:v>
                </c:pt>
                <c:pt idx="15">
                  <c:v>45159</c:v>
                </c:pt>
                <c:pt idx="16">
                  <c:v>45160</c:v>
                </c:pt>
                <c:pt idx="17">
                  <c:v>45161</c:v>
                </c:pt>
                <c:pt idx="18">
                  <c:v>45162</c:v>
                </c:pt>
              </c:numCache>
            </c:numRef>
          </c:cat>
          <c:val>
            <c:numRef>
              <c:f>Sheet5!$H$48:$H$66</c:f>
              <c:numCache>
                <c:formatCode>_("$"* #,##0.00_);_("$"* \(#,##0.00\);_("$"* "-"??_);_(@_)</c:formatCode>
                <c:ptCount val="19"/>
                <c:pt idx="1">
                  <c:v>6495.0599999999995</c:v>
                </c:pt>
                <c:pt idx="2">
                  <c:v>5824.05</c:v>
                </c:pt>
                <c:pt idx="3">
                  <c:v>5109.33</c:v>
                </c:pt>
                <c:pt idx="4">
                  <c:v>5930.91</c:v>
                </c:pt>
                <c:pt idx="5">
                  <c:v>4482.3600000000006</c:v>
                </c:pt>
                <c:pt idx="6">
                  <c:v>6237.0399999999991</c:v>
                </c:pt>
                <c:pt idx="7">
                  <c:v>7426.79</c:v>
                </c:pt>
                <c:pt idx="8">
                  <c:v>5087.0599999999995</c:v>
                </c:pt>
                <c:pt idx="9">
                  <c:v>3088.8199999999997</c:v>
                </c:pt>
                <c:pt idx="10">
                  <c:v>4884</c:v>
                </c:pt>
                <c:pt idx="11">
                  <c:v>5439.17</c:v>
                </c:pt>
                <c:pt idx="12">
                  <c:v>4755.0599999999995</c:v>
                </c:pt>
                <c:pt idx="13">
                  <c:v>4444.21</c:v>
                </c:pt>
                <c:pt idx="14">
                  <c:v>5589.2199999999993</c:v>
                </c:pt>
                <c:pt idx="15">
                  <c:v>7127.73</c:v>
                </c:pt>
                <c:pt idx="16">
                  <c:v>7247.22</c:v>
                </c:pt>
                <c:pt idx="17">
                  <c:v>7394.48</c:v>
                </c:pt>
                <c:pt idx="18">
                  <c:v>3401.7299999999996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0BB-4D15-86B2-3DA7615F4D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47030200"/>
        <c:axId val="547031280"/>
      </c:lineChart>
      <c:catAx>
        <c:axId val="5470302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;@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7031280"/>
        <c:crosses val="autoZero"/>
        <c:auto val="0"/>
        <c:lblAlgn val="ctr"/>
        <c:lblOffset val="100"/>
        <c:noMultiLvlLbl val="0"/>
      </c:catAx>
      <c:valAx>
        <c:axId val="547031280"/>
        <c:scaling>
          <c:orientation val="minMax"/>
        </c:scaling>
        <c:delete val="1"/>
        <c:axPos val="l"/>
        <c:numFmt formatCode="_(&quot;$&quot;* #,##0.00_);_(&quot;$&quot;* \(#,##0.00\);_(&quot;$&quot;* &quot;-&quot;??_);_(@_)" sourceLinked="1"/>
        <c:majorTickMark val="none"/>
        <c:minorTickMark val="none"/>
        <c:tickLblPos val="nextTo"/>
        <c:crossAx val="547030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[Chart in Microsoft PowerPoint]Sheet2!PivotTable24</c:name>
    <c:fmtId val="-1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Sheet2!$B$2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Sheet2!$A$3:$A$21</c:f>
              <c:multiLvlStrCache>
                <c:ptCount val="9"/>
                <c:lvl>
                  <c:pt idx="0">
                    <c:v>Tuesday</c:v>
                  </c:pt>
                  <c:pt idx="1">
                    <c:v>Thursday</c:v>
                  </c:pt>
                  <c:pt idx="2">
                    <c:v>Friday</c:v>
                  </c:pt>
                  <c:pt idx="3">
                    <c:v>Monday</c:v>
                  </c:pt>
                  <c:pt idx="4">
                    <c:v>Tuesday</c:v>
                  </c:pt>
                  <c:pt idx="5">
                    <c:v>Thursday</c:v>
                  </c:pt>
                  <c:pt idx="6">
                    <c:v>Monday</c:v>
                  </c:pt>
                  <c:pt idx="7">
                    <c:v>Tuesday</c:v>
                  </c:pt>
                  <c:pt idx="8">
                    <c:v>Thursday</c:v>
                  </c:pt>
                </c:lvl>
                <c:lvl>
                  <c:pt idx="0">
                    <c:v>8/1/2023</c:v>
                  </c:pt>
                  <c:pt idx="1">
                    <c:v>8/3/2023</c:v>
                  </c:pt>
                  <c:pt idx="2">
                    <c:v>8/4/2023</c:v>
                  </c:pt>
                  <c:pt idx="3">
                    <c:v>8/7/2023</c:v>
                  </c:pt>
                  <c:pt idx="4">
                    <c:v>8/8/2023</c:v>
                  </c:pt>
                  <c:pt idx="5">
                    <c:v>8/10/2023</c:v>
                  </c:pt>
                  <c:pt idx="6">
                    <c:v>8/14/2023</c:v>
                  </c:pt>
                  <c:pt idx="7">
                    <c:v>8/15/2023</c:v>
                  </c:pt>
                  <c:pt idx="8">
                    <c:v>8/17/2023</c:v>
                  </c:pt>
                </c:lvl>
              </c:multiLvlStrCache>
            </c:multiLvlStrRef>
          </c:cat>
          <c:val>
            <c:numRef>
              <c:f>Sheet2!$B$3:$B$21</c:f>
              <c:numCache>
                <c:formatCode>_("$"* #,##0.00_);_("$"* \(#,##0.00\);_("$"* "-"??_);_(@_)</c:formatCode>
                <c:ptCount val="9"/>
                <c:pt idx="0">
                  <c:v>5472.05</c:v>
                </c:pt>
                <c:pt idx="1">
                  <c:v>3257.2099999999996</c:v>
                </c:pt>
                <c:pt idx="2">
                  <c:v>1870.0500000000002</c:v>
                </c:pt>
                <c:pt idx="3">
                  <c:v>2802.7200000000003</c:v>
                </c:pt>
                <c:pt idx="4">
                  <c:v>4426.5599999999995</c:v>
                </c:pt>
                <c:pt idx="5">
                  <c:v>2695.58</c:v>
                </c:pt>
                <c:pt idx="6">
                  <c:v>3343.28</c:v>
                </c:pt>
                <c:pt idx="7">
                  <c:v>3950.7299999999996</c:v>
                </c:pt>
                <c:pt idx="8">
                  <c:v>2880.5199999999995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96-4639-B054-98C7FF5447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553065584"/>
        <c:axId val="553062344"/>
      </c:barChart>
      <c:catAx>
        <c:axId val="553065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3062344"/>
        <c:crosses val="autoZero"/>
        <c:auto val="1"/>
        <c:lblAlgn val="ctr"/>
        <c:lblOffset val="100"/>
        <c:noMultiLvlLbl val="0"/>
      </c:catAx>
      <c:valAx>
        <c:axId val="553062344"/>
        <c:scaling>
          <c:orientation val="minMax"/>
        </c:scaling>
        <c:delete val="1"/>
        <c:axPos val="l"/>
        <c:numFmt formatCode="_(&quot;$&quot;* #,##0.00_);_(&quot;$&quot;* \(#,##0.00\);_(&quot;$&quot;* &quot;-&quot;??_);_(@_)" sourceLinked="1"/>
        <c:majorTickMark val="none"/>
        <c:minorTickMark val="none"/>
        <c:tickLblPos val="nextTo"/>
        <c:crossAx val="55306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[Chart in Microsoft PowerPoint]Sheet2!PivotTable24</c:name>
    <c:fmtId val="-1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Sheet2!$B$2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Sheet2!$A$3:$A$21</c:f>
              <c:multiLvlStrCache>
                <c:ptCount val="9"/>
                <c:lvl>
                  <c:pt idx="0">
                    <c:v>Tuesday</c:v>
                  </c:pt>
                  <c:pt idx="1">
                    <c:v>Thursday</c:v>
                  </c:pt>
                  <c:pt idx="2">
                    <c:v>Friday</c:v>
                  </c:pt>
                  <c:pt idx="3">
                    <c:v>Monday</c:v>
                  </c:pt>
                  <c:pt idx="4">
                    <c:v>Tuesday</c:v>
                  </c:pt>
                  <c:pt idx="5">
                    <c:v>Thursday</c:v>
                  </c:pt>
                  <c:pt idx="6">
                    <c:v>Monday</c:v>
                  </c:pt>
                  <c:pt idx="7">
                    <c:v>Tuesday</c:v>
                  </c:pt>
                  <c:pt idx="8">
                    <c:v>Thursday</c:v>
                  </c:pt>
                </c:lvl>
                <c:lvl>
                  <c:pt idx="0">
                    <c:v>8/1/2023</c:v>
                  </c:pt>
                  <c:pt idx="1">
                    <c:v>8/3/2023</c:v>
                  </c:pt>
                  <c:pt idx="2">
                    <c:v>8/4/2023</c:v>
                  </c:pt>
                  <c:pt idx="3">
                    <c:v>8/7/2023</c:v>
                  </c:pt>
                  <c:pt idx="4">
                    <c:v>8/8/2023</c:v>
                  </c:pt>
                  <c:pt idx="5">
                    <c:v>8/10/2023</c:v>
                  </c:pt>
                  <c:pt idx="6">
                    <c:v>8/14/2023</c:v>
                  </c:pt>
                  <c:pt idx="7">
                    <c:v>8/15/2023</c:v>
                  </c:pt>
                  <c:pt idx="8">
                    <c:v>8/17/2023</c:v>
                  </c:pt>
                </c:lvl>
              </c:multiLvlStrCache>
            </c:multiLvlStrRef>
          </c:cat>
          <c:val>
            <c:numRef>
              <c:f>Sheet2!$B$3:$B$21</c:f>
              <c:numCache>
                <c:formatCode>_("$"* #,##0.00_);_("$"* \(#,##0.00\);_("$"* "-"??_);_(@_)</c:formatCode>
                <c:ptCount val="9"/>
                <c:pt idx="0">
                  <c:v>5472.05</c:v>
                </c:pt>
                <c:pt idx="1">
                  <c:v>3257.2099999999996</c:v>
                </c:pt>
                <c:pt idx="2">
                  <c:v>1870.0500000000002</c:v>
                </c:pt>
                <c:pt idx="3">
                  <c:v>2802.7200000000003</c:v>
                </c:pt>
                <c:pt idx="4">
                  <c:v>4426.5599999999995</c:v>
                </c:pt>
                <c:pt idx="5">
                  <c:v>2695.58</c:v>
                </c:pt>
                <c:pt idx="6">
                  <c:v>3343.28</c:v>
                </c:pt>
                <c:pt idx="7">
                  <c:v>3950.7299999999996</c:v>
                </c:pt>
                <c:pt idx="8">
                  <c:v>2880.5199999999995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96-4639-B054-98C7FF5447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553065584"/>
        <c:axId val="553062344"/>
      </c:barChart>
      <c:catAx>
        <c:axId val="553065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3062344"/>
        <c:crosses val="autoZero"/>
        <c:auto val="1"/>
        <c:lblAlgn val="ctr"/>
        <c:lblOffset val="100"/>
        <c:noMultiLvlLbl val="0"/>
      </c:catAx>
      <c:valAx>
        <c:axId val="553062344"/>
        <c:scaling>
          <c:orientation val="minMax"/>
        </c:scaling>
        <c:delete val="1"/>
        <c:axPos val="l"/>
        <c:numFmt formatCode="_(&quot;$&quot;* #,##0.00_);_(&quot;$&quot;* \(#,##0.00\);_(&quot;$&quot;* &quot;-&quot;??_);_(@_)" sourceLinked="1"/>
        <c:majorTickMark val="none"/>
        <c:minorTickMark val="none"/>
        <c:tickLblPos val="nextTo"/>
        <c:crossAx val="55306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[Chart in Microsoft PowerPoint]Sheet2!PivotTable24</c:name>
    <c:fmtId val="-1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Sheet2!$B$2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Sheet2!$A$3:$A$21</c:f>
              <c:multiLvlStrCache>
                <c:ptCount val="9"/>
                <c:lvl>
                  <c:pt idx="0">
                    <c:v>Tuesday</c:v>
                  </c:pt>
                  <c:pt idx="1">
                    <c:v>Thursday</c:v>
                  </c:pt>
                  <c:pt idx="2">
                    <c:v>Friday</c:v>
                  </c:pt>
                  <c:pt idx="3">
                    <c:v>Monday</c:v>
                  </c:pt>
                  <c:pt idx="4">
                    <c:v>Tuesday</c:v>
                  </c:pt>
                  <c:pt idx="5">
                    <c:v>Thursday</c:v>
                  </c:pt>
                  <c:pt idx="6">
                    <c:v>Monday</c:v>
                  </c:pt>
                  <c:pt idx="7">
                    <c:v>Tuesday</c:v>
                  </c:pt>
                  <c:pt idx="8">
                    <c:v>Thursday</c:v>
                  </c:pt>
                </c:lvl>
                <c:lvl>
                  <c:pt idx="0">
                    <c:v>8/1/2023</c:v>
                  </c:pt>
                  <c:pt idx="1">
                    <c:v>8/3/2023</c:v>
                  </c:pt>
                  <c:pt idx="2">
                    <c:v>8/4/2023</c:v>
                  </c:pt>
                  <c:pt idx="3">
                    <c:v>8/7/2023</c:v>
                  </c:pt>
                  <c:pt idx="4">
                    <c:v>8/8/2023</c:v>
                  </c:pt>
                  <c:pt idx="5">
                    <c:v>8/10/2023</c:v>
                  </c:pt>
                  <c:pt idx="6">
                    <c:v>8/14/2023</c:v>
                  </c:pt>
                  <c:pt idx="7">
                    <c:v>8/15/2023</c:v>
                  </c:pt>
                  <c:pt idx="8">
                    <c:v>8/17/2023</c:v>
                  </c:pt>
                </c:lvl>
              </c:multiLvlStrCache>
            </c:multiLvlStrRef>
          </c:cat>
          <c:val>
            <c:numRef>
              <c:f>Sheet2!$B$3:$B$21</c:f>
              <c:numCache>
                <c:formatCode>_("$"* #,##0.00_);_("$"* \(#,##0.00\);_("$"* "-"??_);_(@_)</c:formatCode>
                <c:ptCount val="9"/>
                <c:pt idx="0">
                  <c:v>5472.05</c:v>
                </c:pt>
                <c:pt idx="1">
                  <c:v>3257.2099999999996</c:v>
                </c:pt>
                <c:pt idx="2">
                  <c:v>1870.0500000000002</c:v>
                </c:pt>
                <c:pt idx="3">
                  <c:v>2802.7200000000003</c:v>
                </c:pt>
                <c:pt idx="4">
                  <c:v>4426.5599999999995</c:v>
                </c:pt>
                <c:pt idx="5">
                  <c:v>2695.58</c:v>
                </c:pt>
                <c:pt idx="6">
                  <c:v>3343.28</c:v>
                </c:pt>
                <c:pt idx="7">
                  <c:v>3950.7299999999996</c:v>
                </c:pt>
                <c:pt idx="8">
                  <c:v>2880.5199999999995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3A-4286-ADEE-F5F2E50D14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553065584"/>
        <c:axId val="553062344"/>
      </c:barChart>
      <c:catAx>
        <c:axId val="553065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3062344"/>
        <c:crosses val="autoZero"/>
        <c:auto val="1"/>
        <c:lblAlgn val="ctr"/>
        <c:lblOffset val="100"/>
        <c:noMultiLvlLbl val="0"/>
      </c:catAx>
      <c:valAx>
        <c:axId val="553062344"/>
        <c:scaling>
          <c:orientation val="minMax"/>
        </c:scaling>
        <c:delete val="1"/>
        <c:axPos val="l"/>
        <c:numFmt formatCode="_(&quot;$&quot;* #,##0.00_);_(&quot;$&quot;* \(#,##0.00\);_(&quot;$&quot;* &quot;-&quot;??_);_(@_)" sourceLinked="1"/>
        <c:majorTickMark val="none"/>
        <c:minorTickMark val="none"/>
        <c:tickLblPos val="nextTo"/>
        <c:crossAx val="55306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[Chart in Microsoft PowerPoint]Sheet2!PivotTable24</c:name>
    <c:fmtId val="-1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Sheet2!$B$2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Sheet2!$A$3:$A$21</c:f>
              <c:multiLvlStrCache>
                <c:ptCount val="9"/>
                <c:lvl>
                  <c:pt idx="0">
                    <c:v>Tuesday</c:v>
                  </c:pt>
                  <c:pt idx="1">
                    <c:v>Thursday</c:v>
                  </c:pt>
                  <c:pt idx="2">
                    <c:v>Friday</c:v>
                  </c:pt>
                  <c:pt idx="3">
                    <c:v>Monday</c:v>
                  </c:pt>
                  <c:pt idx="4">
                    <c:v>Tuesday</c:v>
                  </c:pt>
                  <c:pt idx="5">
                    <c:v>Thursday</c:v>
                  </c:pt>
                  <c:pt idx="6">
                    <c:v>Monday</c:v>
                  </c:pt>
                  <c:pt idx="7">
                    <c:v>Tuesday</c:v>
                  </c:pt>
                  <c:pt idx="8">
                    <c:v>Thursday</c:v>
                  </c:pt>
                </c:lvl>
                <c:lvl>
                  <c:pt idx="0">
                    <c:v>8/1/2023</c:v>
                  </c:pt>
                  <c:pt idx="1">
                    <c:v>8/3/2023</c:v>
                  </c:pt>
                  <c:pt idx="2">
                    <c:v>8/4/2023</c:v>
                  </c:pt>
                  <c:pt idx="3">
                    <c:v>8/7/2023</c:v>
                  </c:pt>
                  <c:pt idx="4">
                    <c:v>8/8/2023</c:v>
                  </c:pt>
                  <c:pt idx="5">
                    <c:v>8/10/2023</c:v>
                  </c:pt>
                  <c:pt idx="6">
                    <c:v>8/14/2023</c:v>
                  </c:pt>
                  <c:pt idx="7">
                    <c:v>8/15/2023</c:v>
                  </c:pt>
                  <c:pt idx="8">
                    <c:v>8/17/2023</c:v>
                  </c:pt>
                </c:lvl>
              </c:multiLvlStrCache>
            </c:multiLvlStrRef>
          </c:cat>
          <c:val>
            <c:numRef>
              <c:f>Sheet2!$B$3:$B$21</c:f>
              <c:numCache>
                <c:formatCode>_("$"* #,##0.00_);_("$"* \(#,##0.00\);_("$"* "-"??_);_(@_)</c:formatCode>
                <c:ptCount val="9"/>
                <c:pt idx="0">
                  <c:v>5472.05</c:v>
                </c:pt>
                <c:pt idx="1">
                  <c:v>3257.2099999999996</c:v>
                </c:pt>
                <c:pt idx="2">
                  <c:v>1870.0500000000002</c:v>
                </c:pt>
                <c:pt idx="3">
                  <c:v>2802.7200000000003</c:v>
                </c:pt>
                <c:pt idx="4">
                  <c:v>4426.5599999999995</c:v>
                </c:pt>
                <c:pt idx="5">
                  <c:v>2695.58</c:v>
                </c:pt>
                <c:pt idx="6">
                  <c:v>3343.28</c:v>
                </c:pt>
                <c:pt idx="7">
                  <c:v>3950.7299999999996</c:v>
                </c:pt>
                <c:pt idx="8">
                  <c:v>2880.5199999999995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3A-4286-ADEE-F5F2E50D14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553065584"/>
        <c:axId val="553062344"/>
      </c:barChart>
      <c:catAx>
        <c:axId val="553065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3062344"/>
        <c:crosses val="autoZero"/>
        <c:auto val="1"/>
        <c:lblAlgn val="ctr"/>
        <c:lblOffset val="100"/>
        <c:noMultiLvlLbl val="0"/>
      </c:catAx>
      <c:valAx>
        <c:axId val="553062344"/>
        <c:scaling>
          <c:orientation val="minMax"/>
        </c:scaling>
        <c:delete val="1"/>
        <c:axPos val="l"/>
        <c:numFmt formatCode="_(&quot;$&quot;* #,##0.00_);_(&quot;$&quot;* \(#,##0.00\);_(&quot;$&quot;* &quot;-&quot;??_);_(@_)" sourceLinked="1"/>
        <c:majorTickMark val="none"/>
        <c:minorTickMark val="none"/>
        <c:tickLblPos val="nextTo"/>
        <c:crossAx val="55306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[Chart in Microsoft PowerPoint]Sheet3!PivotTable29</c:name>
    <c:fmtId val="-1"/>
  </c:pivotSource>
  <c:chart>
    <c:autoTitleDeleted val="0"/>
    <c:pivotFmts>
      <c:pivotFmt>
        <c:idx val="0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circle"/>
          <c:size val="6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1.1168091649466391E-16"/>
              <c:y val="-6.13441326283446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1.522939181483634E-3"/>
              <c:y val="-3.608478389902625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1.1168091649466391E-16"/>
              <c:y val="-3.969326228892894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1.1168091649466391E-16"/>
              <c:y val="-5.77356542384421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5.5840458247331954E-17"/>
              <c:y val="-3.608478389902638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1.5229391814837456E-3"/>
              <c:y val="-4.330174067883163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3.0458783629674913E-3"/>
              <c:y val="-3.969326228892887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1.5229391814837456E-3"/>
              <c:y val="-2.525934872931837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0"/>
              <c:y val="-4.691021906873412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2.7920229123665977E-17"/>
              <c:y val="-1.804239194951312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0"/>
              <c:y val="-4.691021906873412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1.5229391814837456E-3"/>
              <c:y val="-2.525934872931837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5.5840458247331954E-17"/>
              <c:y val="-3.608478389902638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1.1168091649466391E-16"/>
              <c:y val="-6.13441326283446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1.1168091649466391E-16"/>
              <c:y val="-5.77356542384421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2.7920229123665977E-17"/>
              <c:y val="-1.804239194951312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3.0458783629674913E-3"/>
              <c:y val="-3.969326228892887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1.5229391814837456E-3"/>
              <c:y val="-4.330174067883163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1.522939181483634E-3"/>
              <c:y val="-3.608478389902625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1.1168091649466391E-16"/>
              <c:y val="-3.969326228892894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0"/>
              <c:y val="-4.691021906873412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1.5229391814837456E-3"/>
              <c:y val="-2.525934872931837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5.5840458247331954E-17"/>
              <c:y val="-3.608478389902638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1.1168091649466391E-16"/>
              <c:y val="-6.13441326283446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1.1168091649466391E-16"/>
              <c:y val="-5.77356542384421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2.7920229123665977E-17"/>
              <c:y val="-1.804239194951312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3.0458783629674913E-3"/>
              <c:y val="-3.969326228892887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1.5229391814837456E-3"/>
              <c:y val="-4.330174067883163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1.522939181483634E-3"/>
              <c:y val="-3.608478389902625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5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dLbl>
          <c:idx val="0"/>
          <c:layout>
            <c:manualLayout>
              <c:x val="-1.1168091649466391E-16"/>
              <c:y val="-3.969326228892894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Sheet3!$C$33</c:f>
              <c:strCache>
                <c:ptCount val="1"/>
                <c:pt idx="0">
                  <c:v>Due Balance</c:v>
                </c:pt>
              </c:strCache>
            </c:strRef>
          </c:tx>
          <c:spPr>
            <a:solidFill>
              <a:schemeClr val="accent5">
                <a:tint val="77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Sheet3!$A$34:$A$39</c:f>
              <c:strCache>
                <c:ptCount val="5"/>
                <c:pt idx="0">
                  <c:v>0-30</c:v>
                </c:pt>
                <c:pt idx="1">
                  <c:v>31-60</c:v>
                </c:pt>
                <c:pt idx="2">
                  <c:v>61-90</c:v>
                </c:pt>
                <c:pt idx="3">
                  <c:v>91-120</c:v>
                </c:pt>
                <c:pt idx="4">
                  <c:v>120+</c:v>
                </c:pt>
              </c:strCache>
            </c:strRef>
          </c:cat>
          <c:val>
            <c:numRef>
              <c:f>Sheet3!$C$34:$C$39</c:f>
              <c:numCache>
                <c:formatCode>_("$"* #,##0.00_);_("$"* \(#,##0.00\);_("$"* "-"??_);_(@_)</c:formatCode>
                <c:ptCount val="5"/>
                <c:pt idx="0">
                  <c:v>61427.550000000032</c:v>
                </c:pt>
                <c:pt idx="1">
                  <c:v>6917.4900000000007</c:v>
                </c:pt>
                <c:pt idx="2">
                  <c:v>10412.11</c:v>
                </c:pt>
                <c:pt idx="3">
                  <c:v>9382.64</c:v>
                </c:pt>
                <c:pt idx="4">
                  <c:v>34602.369999999981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4759-4610-B496-D66CBDD133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31"/>
        <c:axId val="719363064"/>
        <c:axId val="719361984"/>
      </c:barChart>
      <c:lineChart>
        <c:grouping val="stacked"/>
        <c:varyColors val="0"/>
        <c:ser>
          <c:idx val="0"/>
          <c:order val="0"/>
          <c:tx>
            <c:strRef>
              <c:f>Sheet3!$B$33</c:f>
              <c:strCache>
                <c:ptCount val="1"/>
                <c:pt idx="0">
                  <c:v>Claims</c:v>
                </c:pt>
              </c:strCache>
            </c:strRef>
          </c:tx>
          <c:spPr>
            <a:ln w="38100" cap="rnd">
              <a:solidFill>
                <a:schemeClr val="accent5">
                  <a:shade val="76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Sheet3!$A$34:$A$39</c:f>
              <c:strCache>
                <c:ptCount val="5"/>
                <c:pt idx="0">
                  <c:v>0-30</c:v>
                </c:pt>
                <c:pt idx="1">
                  <c:v>31-60</c:v>
                </c:pt>
                <c:pt idx="2">
                  <c:v>61-90</c:v>
                </c:pt>
                <c:pt idx="3">
                  <c:v>91-120</c:v>
                </c:pt>
                <c:pt idx="4">
                  <c:v>120+</c:v>
                </c:pt>
              </c:strCache>
            </c:strRef>
          </c:cat>
          <c:val>
            <c:numRef>
              <c:f>Sheet3!$B$34:$B$39</c:f>
              <c:numCache>
                <c:formatCode>General</c:formatCode>
                <c:ptCount val="5"/>
                <c:pt idx="0">
                  <c:v>574</c:v>
                </c:pt>
                <c:pt idx="1">
                  <c:v>72</c:v>
                </c:pt>
                <c:pt idx="2">
                  <c:v>103</c:v>
                </c:pt>
                <c:pt idx="3">
                  <c:v>83</c:v>
                </c:pt>
                <c:pt idx="4">
                  <c:v>336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4759-4610-B496-D66CBDD133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73804720"/>
        <c:axId val="411340592"/>
      </c:lineChart>
      <c:catAx>
        <c:axId val="719363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361984"/>
        <c:crosses val="autoZero"/>
        <c:auto val="1"/>
        <c:lblAlgn val="ctr"/>
        <c:lblOffset val="100"/>
        <c:noMultiLvlLbl val="0"/>
      </c:catAx>
      <c:valAx>
        <c:axId val="719361984"/>
        <c:scaling>
          <c:orientation val="minMax"/>
        </c:scaling>
        <c:delete val="0"/>
        <c:axPos val="l"/>
        <c:numFmt formatCode="_(&quot;$&quot;* #,##0.00_);_(&quot;$&quot;* \(#,##0.00\);_(&quot;$&quot;* &quot;-&quot;??_);_(@_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363064"/>
        <c:crosses val="autoZero"/>
        <c:crossBetween val="between"/>
      </c:valAx>
      <c:valAx>
        <c:axId val="411340592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3804720"/>
        <c:crosses val="max"/>
        <c:crossBetween val="between"/>
      </c:valAx>
      <c:catAx>
        <c:axId val="1973804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1340592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39458757782946979"/>
          <c:y val="0.1072655203813809"/>
          <c:w val="0.10436705519965123"/>
          <c:h val="0.1392104558358776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[Claims Report.xlsx]Sheet3!PivotTable30</c:name>
    <c:fmtId val="-1"/>
  </c:pivotSource>
  <c:chart>
    <c:autoTitleDeleted val="1"/>
    <c:pivotFmts>
      <c:pivotFmt>
        <c:idx val="0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circle"/>
          <c:size val="6"/>
          <c:spPr>
            <a:solidFill>
              <a:schemeClr val="accent1"/>
            </a:solidFill>
            <a:ln w="9525">
              <a:solidFill>
                <a:schemeClr val="dk1">
                  <a:lumMod val="75000"/>
                  <a:lumOff val="25000"/>
                </a:schemeClr>
              </a:solidFill>
            </a:ln>
            <a:effectLst/>
          </c:spPr>
        </c:marker>
        <c:dLbl>
          <c:idx val="0"/>
          <c:spPr>
            <a:solidFill>
              <a:srgbClr val="4472C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rgbClr val="4472C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rgbClr val="4472C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Sheet3!$B$47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Sheet3!$A$48:$A$77</c:f>
              <c:strCache>
                <c:ptCount val="29"/>
                <c:pt idx="0">
                  <c:v>AARP MEDICARE COMPLETE</c:v>
                </c:pt>
                <c:pt idx="1">
                  <c:v>AARP UHC CLAIM DIVISION</c:v>
                </c:pt>
                <c:pt idx="2">
                  <c:v>AETNA</c:v>
                </c:pt>
                <c:pt idx="3">
                  <c:v>ALLIED BENEFITS</c:v>
                </c:pt>
                <c:pt idx="4">
                  <c:v>Ambetter for Sunshine</c:v>
                </c:pt>
                <c:pt idx="5">
                  <c:v>Blue Cross and Blue Shield of Florida</c:v>
                </c:pt>
                <c:pt idx="6">
                  <c:v>BlueMedicare Regional Choice PPO</c:v>
                </c:pt>
                <c:pt idx="7">
                  <c:v>Champva  HAC</c:v>
                </c:pt>
                <c:pt idx="8">
                  <c:v>Cigna</c:v>
                </c:pt>
                <c:pt idx="9">
                  <c:v>HUMANA ENCOUNTERS HMO</c:v>
                </c:pt>
                <c:pt idx="10">
                  <c:v>HUMANA MEDICAID</c:v>
                </c:pt>
                <c:pt idx="11">
                  <c:v>HUMANA MEDICARE HMO</c:v>
                </c:pt>
                <c:pt idx="12">
                  <c:v>HUMANA MEDICARE PPO</c:v>
                </c:pt>
                <c:pt idx="13">
                  <c:v>HUMANA PPO</c:v>
                </c:pt>
                <c:pt idx="14">
                  <c:v>IMAGINE360 MULTIPLAN</c:v>
                </c:pt>
                <c:pt idx="15">
                  <c:v>Medicaid of Florida</c:v>
                </c:pt>
                <c:pt idx="16">
                  <c:v>MEDICARE PART B</c:v>
                </c:pt>
                <c:pt idx="17">
                  <c:v>OSCAR</c:v>
                </c:pt>
                <c:pt idx="18">
                  <c:v>pHCS Multiplan</c:v>
                </c:pt>
                <c:pt idx="19">
                  <c:v>POINT COMFORT UNDERWRITERS</c:v>
                </c:pt>
                <c:pt idx="20">
                  <c:v>Staywell Health Plan</c:v>
                </c:pt>
                <c:pt idx="21">
                  <c:v>Sunshine State Health Plan</c:v>
                </c:pt>
                <c:pt idx="22">
                  <c:v>Tricare East Region</c:v>
                </c:pt>
                <c:pt idx="23">
                  <c:v>UHC COMM</c:v>
                </c:pt>
                <c:pt idx="24">
                  <c:v>UHC MEDICAID</c:v>
                </c:pt>
                <c:pt idx="25">
                  <c:v>UHC MEDICARE</c:v>
                </c:pt>
                <c:pt idx="26">
                  <c:v>UHC SHARED SERVICES</c:v>
                </c:pt>
                <c:pt idx="27">
                  <c:v>UNITED HEALTHCARE</c:v>
                </c:pt>
                <c:pt idx="28">
                  <c:v>UnitedHealthcare Dual Complete</c:v>
                </c:pt>
              </c:strCache>
            </c:strRef>
          </c:cat>
          <c:val>
            <c:numRef>
              <c:f>Sheet3!$B$48:$B$77</c:f>
              <c:numCache>
                <c:formatCode>_("$"* #,##0.00_);_("$"* \(#,##0.00\);_("$"* "-"??_);_(@_)</c:formatCode>
                <c:ptCount val="29"/>
                <c:pt idx="0">
                  <c:v>1082.56</c:v>
                </c:pt>
                <c:pt idx="1">
                  <c:v>270</c:v>
                </c:pt>
                <c:pt idx="2">
                  <c:v>5044.7999999999993</c:v>
                </c:pt>
                <c:pt idx="3">
                  <c:v>200</c:v>
                </c:pt>
                <c:pt idx="4">
                  <c:v>15929</c:v>
                </c:pt>
                <c:pt idx="5">
                  <c:v>17846.62</c:v>
                </c:pt>
                <c:pt idx="6">
                  <c:v>250</c:v>
                </c:pt>
                <c:pt idx="7">
                  <c:v>152.46</c:v>
                </c:pt>
                <c:pt idx="8">
                  <c:v>1430</c:v>
                </c:pt>
                <c:pt idx="9">
                  <c:v>8773.3000000000029</c:v>
                </c:pt>
                <c:pt idx="10">
                  <c:v>2327.96</c:v>
                </c:pt>
                <c:pt idx="11">
                  <c:v>14447.079999999998</c:v>
                </c:pt>
                <c:pt idx="12">
                  <c:v>660</c:v>
                </c:pt>
                <c:pt idx="13">
                  <c:v>30</c:v>
                </c:pt>
                <c:pt idx="14">
                  <c:v>1052.82</c:v>
                </c:pt>
                <c:pt idx="15">
                  <c:v>932.94</c:v>
                </c:pt>
                <c:pt idx="16">
                  <c:v>2523.2199999999998</c:v>
                </c:pt>
                <c:pt idx="17">
                  <c:v>840</c:v>
                </c:pt>
                <c:pt idx="18">
                  <c:v>590</c:v>
                </c:pt>
                <c:pt idx="19">
                  <c:v>9160</c:v>
                </c:pt>
                <c:pt idx="20">
                  <c:v>270</c:v>
                </c:pt>
                <c:pt idx="21">
                  <c:v>19154.919999999998</c:v>
                </c:pt>
                <c:pt idx="22">
                  <c:v>1471.68</c:v>
                </c:pt>
                <c:pt idx="23">
                  <c:v>520</c:v>
                </c:pt>
                <c:pt idx="24">
                  <c:v>629.22</c:v>
                </c:pt>
                <c:pt idx="25">
                  <c:v>2330</c:v>
                </c:pt>
                <c:pt idx="26">
                  <c:v>682.34</c:v>
                </c:pt>
                <c:pt idx="27">
                  <c:v>3685.98</c:v>
                </c:pt>
                <c:pt idx="28">
                  <c:v>681.42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FEE-42E5-AAE5-B65C943B0A5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1"/>
        <c:overlap val="-27"/>
        <c:axId val="883176504"/>
        <c:axId val="883172904"/>
      </c:barChart>
      <c:catAx>
        <c:axId val="883176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3172904"/>
        <c:crosses val="autoZero"/>
        <c:auto val="1"/>
        <c:lblAlgn val="ctr"/>
        <c:lblOffset val="100"/>
        <c:noMultiLvlLbl val="0"/>
      </c:catAx>
      <c:valAx>
        <c:axId val="883172904"/>
        <c:scaling>
          <c:orientation val="minMax"/>
        </c:scaling>
        <c:delete val="1"/>
        <c:axPos val="l"/>
        <c:numFmt formatCode="_(&quot;$&quot;* #,##0.00_);_(&quot;$&quot;* \(#,##0.00\);_(&quot;$&quot;* &quot;-&quot;??_);_(@_)" sourceLinked="1"/>
        <c:majorTickMark val="none"/>
        <c:minorTickMark val="none"/>
        <c:tickLblPos val="nextTo"/>
        <c:crossAx val="883176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[Claims Report.xlsx]Sheet3!PivotTable28</c:name>
    <c:fmtId val="-1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5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5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5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Sheet3!$B$3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Sheet3!$A$4:$A$29</c:f>
              <c:strCache>
                <c:ptCount val="25"/>
                <c:pt idx="0">
                  <c:v>AARP MEDICARE COMPLETE</c:v>
                </c:pt>
                <c:pt idx="1">
                  <c:v>AETNA</c:v>
                </c:pt>
                <c:pt idx="2">
                  <c:v>Ambetter for Sunshine</c:v>
                </c:pt>
                <c:pt idx="3">
                  <c:v>Blue Cross and Blue Shield of Florida</c:v>
                </c:pt>
                <c:pt idx="4">
                  <c:v>Champva  HAC</c:v>
                </c:pt>
                <c:pt idx="5">
                  <c:v>Cigna</c:v>
                </c:pt>
                <c:pt idx="6">
                  <c:v>HUMANA ENCOUNTERS HMO</c:v>
                </c:pt>
                <c:pt idx="7">
                  <c:v>HUMANA MEDICAID</c:v>
                </c:pt>
                <c:pt idx="8">
                  <c:v>HUMANA MEDICARE HMO</c:v>
                </c:pt>
                <c:pt idx="9">
                  <c:v>HUMANA MEDICARE PPO</c:v>
                </c:pt>
                <c:pt idx="10">
                  <c:v>HUMANA PPO</c:v>
                </c:pt>
                <c:pt idx="11">
                  <c:v>IMAGINE360 MULTIPLAN</c:v>
                </c:pt>
                <c:pt idx="12">
                  <c:v>Medicaid of Florida</c:v>
                </c:pt>
                <c:pt idx="13">
                  <c:v>MEDICARE PART B</c:v>
                </c:pt>
                <c:pt idx="14">
                  <c:v>OSCAR</c:v>
                </c:pt>
                <c:pt idx="15">
                  <c:v>POINT COMFORT UNDERWRITERS</c:v>
                </c:pt>
                <c:pt idx="16">
                  <c:v>Staywell Health Plan</c:v>
                </c:pt>
                <c:pt idx="17">
                  <c:v>Sunshine State Health Plan</c:v>
                </c:pt>
                <c:pt idx="18">
                  <c:v>Tricare East Region</c:v>
                </c:pt>
                <c:pt idx="19">
                  <c:v>UHC COMM</c:v>
                </c:pt>
                <c:pt idx="20">
                  <c:v>UHC MEDICAID</c:v>
                </c:pt>
                <c:pt idx="21">
                  <c:v>UHC MEDICARE</c:v>
                </c:pt>
                <c:pt idx="22">
                  <c:v>UHC SHARED SERVICES</c:v>
                </c:pt>
                <c:pt idx="23">
                  <c:v>UNITED HEALTHCARE</c:v>
                </c:pt>
                <c:pt idx="24">
                  <c:v>UnitedHealthcare Dual Complete</c:v>
                </c:pt>
              </c:strCache>
            </c:strRef>
          </c:cat>
          <c:val>
            <c:numRef>
              <c:f>Sheet3!$B$4:$B$29</c:f>
              <c:numCache>
                <c:formatCode>_("$"* #,##0.00_);_("$"* \(#,##0.00\);_("$"* "-"??_);_(@_)</c:formatCode>
                <c:ptCount val="25"/>
                <c:pt idx="0">
                  <c:v>526.28</c:v>
                </c:pt>
                <c:pt idx="1">
                  <c:v>1041.5999999999999</c:v>
                </c:pt>
                <c:pt idx="2">
                  <c:v>5511</c:v>
                </c:pt>
                <c:pt idx="3">
                  <c:v>5256.29</c:v>
                </c:pt>
                <c:pt idx="4">
                  <c:v>25.41</c:v>
                </c:pt>
                <c:pt idx="5">
                  <c:v>715</c:v>
                </c:pt>
                <c:pt idx="6">
                  <c:v>1752</c:v>
                </c:pt>
                <c:pt idx="7">
                  <c:v>214.32</c:v>
                </c:pt>
                <c:pt idx="8">
                  <c:v>4038.54</c:v>
                </c:pt>
                <c:pt idx="9">
                  <c:v>180</c:v>
                </c:pt>
                <c:pt idx="10">
                  <c:v>15</c:v>
                </c:pt>
                <c:pt idx="11">
                  <c:v>135</c:v>
                </c:pt>
                <c:pt idx="12">
                  <c:v>166</c:v>
                </c:pt>
                <c:pt idx="13">
                  <c:v>151.80000000000001</c:v>
                </c:pt>
                <c:pt idx="14">
                  <c:v>405</c:v>
                </c:pt>
                <c:pt idx="15">
                  <c:v>2715</c:v>
                </c:pt>
                <c:pt idx="16">
                  <c:v>135</c:v>
                </c:pt>
                <c:pt idx="17">
                  <c:v>5463.91</c:v>
                </c:pt>
                <c:pt idx="18">
                  <c:v>270</c:v>
                </c:pt>
                <c:pt idx="19">
                  <c:v>125</c:v>
                </c:pt>
                <c:pt idx="20">
                  <c:v>254.1</c:v>
                </c:pt>
                <c:pt idx="21">
                  <c:v>575</c:v>
                </c:pt>
                <c:pt idx="22">
                  <c:v>341.17</c:v>
                </c:pt>
                <c:pt idx="23">
                  <c:v>1324.08</c:v>
                </c:pt>
                <c:pt idx="24">
                  <c:v>173.57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FE-4E42-9BE3-1AF2C35282B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852173736"/>
        <c:axId val="852171576"/>
      </c:barChart>
      <c:catAx>
        <c:axId val="852173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2171576"/>
        <c:crosses val="autoZero"/>
        <c:auto val="1"/>
        <c:lblAlgn val="ctr"/>
        <c:lblOffset val="100"/>
        <c:noMultiLvlLbl val="0"/>
      </c:catAx>
      <c:valAx>
        <c:axId val="852171576"/>
        <c:scaling>
          <c:orientation val="minMax"/>
        </c:scaling>
        <c:delete val="1"/>
        <c:axPos val="l"/>
        <c:numFmt formatCode="_(&quot;$&quot;* #,##0.00_);_(&quot;$&quot;* \(#,##0.00\);_(&quot;$&quot;* &quot;-&quot;??_);_(@_)" sourceLinked="1"/>
        <c:majorTickMark val="none"/>
        <c:minorTickMark val="none"/>
        <c:tickLblPos val="nextTo"/>
        <c:crossAx val="852173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3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3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/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</a:gra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 flip="none" rotWithShape="1">
        <a:gsLst>
          <a:gs pos="100000">
            <a:schemeClr val="phClr">
              <a:alpha val="0"/>
            </a:schemeClr>
          </a:gs>
          <a:gs pos="50000">
            <a:schemeClr val="phClr"/>
          </a:gs>
        </a:gsLst>
        <a:lin ang="10800000" scaled="1"/>
      </a:gradFill>
      <a:sp3d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65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/>
    <cs:fillRef idx="2">
      <cs:styleClr val="auto"/>
    </cs:fillRef>
    <cs:effectRef idx="1"/>
    <cs:fontRef idx="minor">
      <a:schemeClr val="dk1"/>
    </cs:fontRef>
    <cs:spPr/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hdphoto3.wdp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sv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FFD8D9-E1A8-4FDE-AD88-880CA4E08D1A}" type="datetimeFigureOut">
              <a:rPr lang="en-US" smtClean="0"/>
              <a:t>8/26/2023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2E938-555C-4CD7-8060-08E34DBD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669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187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9916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425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6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025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5553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37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457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063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15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02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73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113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731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21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304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571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E938-555C-4CD7-8060-08E34DBD8B5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613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2A4ED50-4CD8-CF36-852E-25C1FCA056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84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8354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4207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8505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7589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5399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3583C8-3BFE-FEB6-7DBA-F61427E4A79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70700" y="800100"/>
            <a:ext cx="4445000" cy="6057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562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1F40931-C090-45AD-A695-2A69EC99BA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45300" y="785717"/>
            <a:ext cx="4649019" cy="5286565"/>
          </a:xfrm>
          <a:custGeom>
            <a:avLst/>
            <a:gdLst>
              <a:gd name="connsiteX0" fmla="*/ 56534 w 3967316"/>
              <a:gd name="connsiteY0" fmla="*/ 0 h 5899355"/>
              <a:gd name="connsiteX1" fmla="*/ 3910782 w 3967316"/>
              <a:gd name="connsiteY1" fmla="*/ 0 h 5899355"/>
              <a:gd name="connsiteX2" fmla="*/ 3967316 w 3967316"/>
              <a:gd name="connsiteY2" fmla="*/ 56534 h 5899355"/>
              <a:gd name="connsiteX3" fmla="*/ 3967316 w 3967316"/>
              <a:gd name="connsiteY3" fmla="*/ 5842821 h 5899355"/>
              <a:gd name="connsiteX4" fmla="*/ 3910782 w 3967316"/>
              <a:gd name="connsiteY4" fmla="*/ 5899355 h 5899355"/>
              <a:gd name="connsiteX5" fmla="*/ 56534 w 3967316"/>
              <a:gd name="connsiteY5" fmla="*/ 5899355 h 5899355"/>
              <a:gd name="connsiteX6" fmla="*/ 0 w 3967316"/>
              <a:gd name="connsiteY6" fmla="*/ 5842821 h 5899355"/>
              <a:gd name="connsiteX7" fmla="*/ 0 w 3967316"/>
              <a:gd name="connsiteY7" fmla="*/ 56534 h 5899355"/>
              <a:gd name="connsiteX8" fmla="*/ 56534 w 3967316"/>
              <a:gd name="connsiteY8" fmla="*/ 0 h 589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7316" h="5899355">
                <a:moveTo>
                  <a:pt x="56534" y="0"/>
                </a:moveTo>
                <a:lnTo>
                  <a:pt x="3910782" y="0"/>
                </a:lnTo>
                <a:cubicBezTo>
                  <a:pt x="3942005" y="0"/>
                  <a:pt x="3967316" y="25311"/>
                  <a:pt x="3967316" y="56534"/>
                </a:cubicBezTo>
                <a:lnTo>
                  <a:pt x="3967316" y="5842821"/>
                </a:lnTo>
                <a:cubicBezTo>
                  <a:pt x="3967316" y="5874044"/>
                  <a:pt x="3942005" y="5899355"/>
                  <a:pt x="3910782" y="5899355"/>
                </a:cubicBezTo>
                <a:lnTo>
                  <a:pt x="56534" y="5899355"/>
                </a:lnTo>
                <a:cubicBezTo>
                  <a:pt x="25311" y="5899355"/>
                  <a:pt x="0" y="5874044"/>
                  <a:pt x="0" y="5842821"/>
                </a:cubicBezTo>
                <a:lnTo>
                  <a:pt x="0" y="56534"/>
                </a:lnTo>
                <a:cubicBezTo>
                  <a:pt x="0" y="25311"/>
                  <a:pt x="25311" y="0"/>
                  <a:pt x="565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574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1F40931-C090-45AD-A695-2A69EC99BA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3996" y="785717"/>
            <a:ext cx="4649019" cy="5286565"/>
          </a:xfrm>
          <a:custGeom>
            <a:avLst/>
            <a:gdLst>
              <a:gd name="connsiteX0" fmla="*/ 56534 w 3967316"/>
              <a:gd name="connsiteY0" fmla="*/ 0 h 5899355"/>
              <a:gd name="connsiteX1" fmla="*/ 3910782 w 3967316"/>
              <a:gd name="connsiteY1" fmla="*/ 0 h 5899355"/>
              <a:gd name="connsiteX2" fmla="*/ 3967316 w 3967316"/>
              <a:gd name="connsiteY2" fmla="*/ 56534 h 5899355"/>
              <a:gd name="connsiteX3" fmla="*/ 3967316 w 3967316"/>
              <a:gd name="connsiteY3" fmla="*/ 5842821 h 5899355"/>
              <a:gd name="connsiteX4" fmla="*/ 3910782 w 3967316"/>
              <a:gd name="connsiteY4" fmla="*/ 5899355 h 5899355"/>
              <a:gd name="connsiteX5" fmla="*/ 56534 w 3967316"/>
              <a:gd name="connsiteY5" fmla="*/ 5899355 h 5899355"/>
              <a:gd name="connsiteX6" fmla="*/ 0 w 3967316"/>
              <a:gd name="connsiteY6" fmla="*/ 5842821 h 5899355"/>
              <a:gd name="connsiteX7" fmla="*/ 0 w 3967316"/>
              <a:gd name="connsiteY7" fmla="*/ 56534 h 5899355"/>
              <a:gd name="connsiteX8" fmla="*/ 56534 w 3967316"/>
              <a:gd name="connsiteY8" fmla="*/ 0 h 589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7316" h="5899355">
                <a:moveTo>
                  <a:pt x="56534" y="0"/>
                </a:moveTo>
                <a:lnTo>
                  <a:pt x="3910782" y="0"/>
                </a:lnTo>
                <a:cubicBezTo>
                  <a:pt x="3942005" y="0"/>
                  <a:pt x="3967316" y="25311"/>
                  <a:pt x="3967316" y="56534"/>
                </a:cubicBezTo>
                <a:lnTo>
                  <a:pt x="3967316" y="5842821"/>
                </a:lnTo>
                <a:cubicBezTo>
                  <a:pt x="3967316" y="5874044"/>
                  <a:pt x="3942005" y="5899355"/>
                  <a:pt x="3910782" y="5899355"/>
                </a:cubicBezTo>
                <a:lnTo>
                  <a:pt x="56534" y="5899355"/>
                </a:lnTo>
                <a:cubicBezTo>
                  <a:pt x="25311" y="5899355"/>
                  <a:pt x="0" y="5874044"/>
                  <a:pt x="0" y="5842821"/>
                </a:cubicBezTo>
                <a:lnTo>
                  <a:pt x="0" y="56534"/>
                </a:lnTo>
                <a:cubicBezTo>
                  <a:pt x="0" y="25311"/>
                  <a:pt x="25311" y="0"/>
                  <a:pt x="565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81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E02AE2-CECA-54EF-867A-30B96B5536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9848" y="817124"/>
            <a:ext cx="4785603" cy="6040877"/>
          </a:xfrm>
          <a:custGeom>
            <a:avLst/>
            <a:gdLst>
              <a:gd name="connsiteX0" fmla="*/ 155641 w 4785603"/>
              <a:gd name="connsiteY0" fmla="*/ 0 h 6040877"/>
              <a:gd name="connsiteX1" fmla="*/ 4630367 w 4785603"/>
              <a:gd name="connsiteY1" fmla="*/ 0 h 6040877"/>
              <a:gd name="connsiteX2" fmla="*/ 4773777 w 4785603"/>
              <a:gd name="connsiteY2" fmla="*/ 74535 h 6040877"/>
              <a:gd name="connsiteX3" fmla="*/ 4785603 w 4785603"/>
              <a:gd name="connsiteY3" fmla="*/ 120464 h 6040877"/>
              <a:gd name="connsiteX4" fmla="*/ 4785603 w 4785603"/>
              <a:gd name="connsiteY4" fmla="*/ 6040877 h 6040877"/>
              <a:gd name="connsiteX5" fmla="*/ 0 w 4785603"/>
              <a:gd name="connsiteY5" fmla="*/ 6040877 h 6040877"/>
              <a:gd name="connsiteX6" fmla="*/ 0 w 4785603"/>
              <a:gd name="connsiteY6" fmla="*/ 5918840 h 6040877"/>
              <a:gd name="connsiteX7" fmla="*/ 0 w 4785603"/>
              <a:gd name="connsiteY7" fmla="*/ 4736597 h 6040877"/>
              <a:gd name="connsiteX8" fmla="*/ 0 w 4785603"/>
              <a:gd name="connsiteY8" fmla="*/ 122037 h 6040877"/>
              <a:gd name="connsiteX9" fmla="*/ 155641 w 4785603"/>
              <a:gd name="connsiteY9" fmla="*/ 0 h 604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785603" h="6040877">
                <a:moveTo>
                  <a:pt x="155641" y="0"/>
                </a:moveTo>
                <a:lnTo>
                  <a:pt x="4630367" y="0"/>
                </a:lnTo>
                <a:cubicBezTo>
                  <a:pt x="4694836" y="0"/>
                  <a:pt x="4750150" y="30734"/>
                  <a:pt x="4773777" y="74535"/>
                </a:cubicBezTo>
                <a:lnTo>
                  <a:pt x="4785603" y="120464"/>
                </a:lnTo>
                <a:lnTo>
                  <a:pt x="4785603" y="6040877"/>
                </a:lnTo>
                <a:lnTo>
                  <a:pt x="0" y="6040877"/>
                </a:lnTo>
                <a:lnTo>
                  <a:pt x="0" y="5918840"/>
                </a:lnTo>
                <a:lnTo>
                  <a:pt x="0" y="4736597"/>
                </a:lnTo>
                <a:lnTo>
                  <a:pt x="0" y="122037"/>
                </a:lnTo>
                <a:cubicBezTo>
                  <a:pt x="0" y="54638"/>
                  <a:pt x="69683" y="0"/>
                  <a:pt x="1556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02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6F346B-51C8-0104-2D29-67EF229839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28781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77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389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D369CA1-3CC6-3726-A2FA-72576D2F93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313" y="1467925"/>
            <a:ext cx="4200525" cy="4773022"/>
          </a:xfrm>
          <a:custGeom>
            <a:avLst/>
            <a:gdLst>
              <a:gd name="connsiteX0" fmla="*/ 52423 w 4200525"/>
              <a:gd name="connsiteY0" fmla="*/ 0 h 4773022"/>
              <a:gd name="connsiteX1" fmla="*/ 4148102 w 4200525"/>
              <a:gd name="connsiteY1" fmla="*/ 0 h 4773022"/>
              <a:gd name="connsiteX2" fmla="*/ 4200525 w 4200525"/>
              <a:gd name="connsiteY2" fmla="*/ 52423 h 4773022"/>
              <a:gd name="connsiteX3" fmla="*/ 4200525 w 4200525"/>
              <a:gd name="connsiteY3" fmla="*/ 4720599 h 4773022"/>
              <a:gd name="connsiteX4" fmla="*/ 4148102 w 4200525"/>
              <a:gd name="connsiteY4" fmla="*/ 4773022 h 4773022"/>
              <a:gd name="connsiteX5" fmla="*/ 52423 w 4200525"/>
              <a:gd name="connsiteY5" fmla="*/ 4773022 h 4773022"/>
              <a:gd name="connsiteX6" fmla="*/ 0 w 4200525"/>
              <a:gd name="connsiteY6" fmla="*/ 4720599 h 4773022"/>
              <a:gd name="connsiteX7" fmla="*/ 0 w 4200525"/>
              <a:gd name="connsiteY7" fmla="*/ 52423 h 4773022"/>
              <a:gd name="connsiteX8" fmla="*/ 52423 w 4200525"/>
              <a:gd name="connsiteY8" fmla="*/ 0 h 4773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00525" h="4773022">
                <a:moveTo>
                  <a:pt x="52423" y="0"/>
                </a:moveTo>
                <a:lnTo>
                  <a:pt x="4148102" y="0"/>
                </a:lnTo>
                <a:cubicBezTo>
                  <a:pt x="4177054" y="0"/>
                  <a:pt x="4200525" y="23471"/>
                  <a:pt x="4200525" y="52423"/>
                </a:cubicBezTo>
                <a:lnTo>
                  <a:pt x="4200525" y="4720599"/>
                </a:lnTo>
                <a:cubicBezTo>
                  <a:pt x="4200525" y="4749551"/>
                  <a:pt x="4177054" y="4773022"/>
                  <a:pt x="4148102" y="4773022"/>
                </a:cubicBezTo>
                <a:lnTo>
                  <a:pt x="52423" y="4773022"/>
                </a:lnTo>
                <a:cubicBezTo>
                  <a:pt x="23471" y="4773022"/>
                  <a:pt x="0" y="4749551"/>
                  <a:pt x="0" y="4720599"/>
                </a:cubicBezTo>
                <a:lnTo>
                  <a:pt x="0" y="52423"/>
                </a:lnTo>
                <a:cubicBezTo>
                  <a:pt x="0" y="23471"/>
                  <a:pt x="23471" y="0"/>
                  <a:pt x="524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67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D369CA1-3CC6-3726-A2FA-72576D2F93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313" y="0"/>
            <a:ext cx="4200525" cy="6858000"/>
          </a:xfrm>
          <a:custGeom>
            <a:avLst/>
            <a:gdLst>
              <a:gd name="connsiteX0" fmla="*/ 52423 w 4200525"/>
              <a:gd name="connsiteY0" fmla="*/ 0 h 4773022"/>
              <a:gd name="connsiteX1" fmla="*/ 4148102 w 4200525"/>
              <a:gd name="connsiteY1" fmla="*/ 0 h 4773022"/>
              <a:gd name="connsiteX2" fmla="*/ 4200525 w 4200525"/>
              <a:gd name="connsiteY2" fmla="*/ 52423 h 4773022"/>
              <a:gd name="connsiteX3" fmla="*/ 4200525 w 4200525"/>
              <a:gd name="connsiteY3" fmla="*/ 4720599 h 4773022"/>
              <a:gd name="connsiteX4" fmla="*/ 4148102 w 4200525"/>
              <a:gd name="connsiteY4" fmla="*/ 4773022 h 4773022"/>
              <a:gd name="connsiteX5" fmla="*/ 52423 w 4200525"/>
              <a:gd name="connsiteY5" fmla="*/ 4773022 h 4773022"/>
              <a:gd name="connsiteX6" fmla="*/ 0 w 4200525"/>
              <a:gd name="connsiteY6" fmla="*/ 4720599 h 4773022"/>
              <a:gd name="connsiteX7" fmla="*/ 0 w 4200525"/>
              <a:gd name="connsiteY7" fmla="*/ 52423 h 4773022"/>
              <a:gd name="connsiteX8" fmla="*/ 52423 w 4200525"/>
              <a:gd name="connsiteY8" fmla="*/ 0 h 4773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00525" h="4773022">
                <a:moveTo>
                  <a:pt x="52423" y="0"/>
                </a:moveTo>
                <a:lnTo>
                  <a:pt x="4148102" y="0"/>
                </a:lnTo>
                <a:cubicBezTo>
                  <a:pt x="4177054" y="0"/>
                  <a:pt x="4200525" y="23471"/>
                  <a:pt x="4200525" y="52423"/>
                </a:cubicBezTo>
                <a:lnTo>
                  <a:pt x="4200525" y="4720599"/>
                </a:lnTo>
                <a:cubicBezTo>
                  <a:pt x="4200525" y="4749551"/>
                  <a:pt x="4177054" y="4773022"/>
                  <a:pt x="4148102" y="4773022"/>
                </a:cubicBezTo>
                <a:lnTo>
                  <a:pt x="52423" y="4773022"/>
                </a:lnTo>
                <a:cubicBezTo>
                  <a:pt x="23471" y="4773022"/>
                  <a:pt x="0" y="4749551"/>
                  <a:pt x="0" y="4720599"/>
                </a:cubicBezTo>
                <a:lnTo>
                  <a:pt x="0" y="52423"/>
                </a:lnTo>
                <a:cubicBezTo>
                  <a:pt x="0" y="23471"/>
                  <a:pt x="23471" y="0"/>
                  <a:pt x="524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835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9351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5" r:id="rId2"/>
    <p:sldLayoutId id="2147483657" r:id="rId3"/>
    <p:sldLayoutId id="2147483668" r:id="rId4"/>
    <p:sldLayoutId id="2147483658" r:id="rId5"/>
    <p:sldLayoutId id="2147483659" r:id="rId6"/>
    <p:sldLayoutId id="2147483660" r:id="rId7"/>
    <p:sldLayoutId id="2147483661" r:id="rId8"/>
    <p:sldLayoutId id="2147483667" r:id="rId9"/>
    <p:sldLayoutId id="2147483662" r:id="rId10"/>
    <p:sldLayoutId id="2147483663" r:id="rId11"/>
    <p:sldLayoutId id="2147483664" r:id="rId12"/>
    <p:sldLayoutId id="2147483665" r:id="rId13"/>
    <p:sldLayoutId id="2147483666" r:id="rId1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chart" Target="../charts/char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chart" Target="../charts/char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9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0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6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12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svg"/><Relationship Id="rId11" Type="http://schemas.openxmlformats.org/officeDocument/2006/relationships/image" Target="../media/image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3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4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6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5.svg"/><Relationship Id="rId4" Type="http://schemas.openxmlformats.org/officeDocument/2006/relationships/image" Target="../media/image19.svg"/><Relationship Id="rId9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28.svg"/><Relationship Id="rId3" Type="http://schemas.openxmlformats.org/officeDocument/2006/relationships/hyperlink" Target="mailto:info@med-quill.com" TargetMode="External"/><Relationship Id="rId7" Type="http://schemas.microsoft.com/office/2007/relationships/hdphoto" Target="../media/hdphoto2.wdp"/><Relationship Id="rId12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openxmlformats.org/officeDocument/2006/relationships/image" Target="../media/image5.svg"/><Relationship Id="rId5" Type="http://schemas.microsoft.com/office/2007/relationships/hdphoto" Target="../media/hdphoto1.wdp"/><Relationship Id="rId10" Type="http://schemas.openxmlformats.org/officeDocument/2006/relationships/image" Target="../media/image4.png"/><Relationship Id="rId4" Type="http://schemas.openxmlformats.org/officeDocument/2006/relationships/image" Target="../media/image24.png"/><Relationship Id="rId9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chart" Target="../charts/char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person using a calculator to calculate the amount of paper&#10;&#10;Description automatically generated with low confidence">
            <a:extLst>
              <a:ext uri="{FF2B5EF4-FFF2-40B4-BE49-F238E27FC236}">
                <a16:creationId xmlns:a16="http://schemas.microsoft.com/office/drawing/2014/main" id="{633920C8-1D6B-EE6F-D94A-163A28232C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1B250A-81EB-EBE3-6721-F7BE7E37BAA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1027">
                <a:schemeClr val="bg1">
                  <a:alpha val="0"/>
                </a:schemeClr>
              </a:gs>
              <a:gs pos="54000">
                <a:schemeClr val="bg1">
                  <a:alpha val="66000"/>
                </a:schemeClr>
              </a:gs>
              <a:gs pos="35000">
                <a:schemeClr val="bg1"/>
              </a:gs>
              <a:gs pos="17000">
                <a:schemeClr val="bg1"/>
              </a:gs>
              <a:gs pos="86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49DA8A2-AF63-8D37-8E63-74D47D815191}"/>
              </a:ext>
            </a:extLst>
          </p:cNvPr>
          <p:cNvGrpSpPr/>
          <p:nvPr/>
        </p:nvGrpSpPr>
        <p:grpSpPr>
          <a:xfrm>
            <a:off x="358878" y="3789817"/>
            <a:ext cx="6981722" cy="1033617"/>
            <a:chOff x="540467" y="4020737"/>
            <a:chExt cx="6981722" cy="10336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7A8ACAA-4706-E3EA-06E8-4C24CAD1B7CB}"/>
                </a:ext>
              </a:extLst>
            </p:cNvPr>
            <p:cNvSpPr txBox="1"/>
            <p:nvPr/>
          </p:nvSpPr>
          <p:spPr>
            <a:xfrm>
              <a:off x="1378667" y="4020737"/>
              <a:ext cx="6143522" cy="8599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rtl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2400" b="1" kern="100" dirty="0">
                  <a:effectLst/>
                  <a:latin typeface="Montserrat" panose="00000500000000000000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Optimizing Operations: Reporting, Supervision &amp; Quality Assurance</a:t>
              </a:r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A041708A-9E23-FAE7-6443-EB0109F12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40467" y="4164159"/>
              <a:ext cx="838200" cy="731996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AF44470-0C4B-18D3-8889-45390F74F4EF}"/>
                </a:ext>
              </a:extLst>
            </p:cNvPr>
            <p:cNvSpPr/>
            <p:nvPr/>
          </p:nvSpPr>
          <p:spPr>
            <a:xfrm>
              <a:off x="1491739" y="5008635"/>
              <a:ext cx="838200" cy="45719"/>
            </a:xfrm>
            <a:prstGeom prst="rect">
              <a:avLst/>
            </a:prstGeom>
            <a:solidFill>
              <a:srgbClr val="2491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7" name="Graphic 26">
            <a:extLst>
              <a:ext uri="{FF2B5EF4-FFF2-40B4-BE49-F238E27FC236}">
                <a16:creationId xmlns:a16="http://schemas.microsoft.com/office/drawing/2014/main" id="{8C46AAAE-7CBC-FDE5-7266-C9B045392B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614824" y="674671"/>
            <a:ext cx="4803059" cy="26081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2CF918-7617-92A6-6BD9-1A3FEC93E988}"/>
              </a:ext>
            </a:extLst>
          </p:cNvPr>
          <p:cNvSpPr txBox="1"/>
          <p:nvPr/>
        </p:nvSpPr>
        <p:spPr>
          <a:xfrm>
            <a:off x="1197078" y="4852817"/>
            <a:ext cx="6143522" cy="402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Sheraz Abbasi</a:t>
            </a:r>
          </a:p>
        </p:txBody>
      </p:sp>
    </p:spTree>
    <p:extLst>
      <p:ext uri="{BB962C8B-B14F-4D97-AF65-F5344CB8AC3E}">
        <p14:creationId xmlns:p14="http://schemas.microsoft.com/office/powerpoint/2010/main" val="4184443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868297" y="1463629"/>
            <a:ext cx="44483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Aging Bucket Details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8/1 – 8/24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90E23F4-F8AD-D3A7-E5BB-6B612C7B7C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8604427"/>
              </p:ext>
            </p:extLst>
          </p:nvPr>
        </p:nvGraphicFramePr>
        <p:xfrm>
          <a:off x="1014682" y="2048404"/>
          <a:ext cx="10993747" cy="3733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F005F1C-470D-868A-E4A8-06F77A321587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F1F3D-8E66-33A0-9DE3-04E749E2849A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5CF5963-080F-2D4B-5B0F-0664F172BC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1099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978829" y="1443532"/>
            <a:ext cx="4954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Insurance Specific Dues (Year-to-date)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1/1 – 8/17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BF1D03F-A4E4-FEE5-BAEE-75D5A2B613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0119231"/>
              </p:ext>
            </p:extLst>
          </p:nvPr>
        </p:nvGraphicFramePr>
        <p:xfrm>
          <a:off x="130629" y="1981200"/>
          <a:ext cx="118872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204500E-51AB-9CC6-A696-5E20A68B1F86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5C3F88-5BB2-6A78-0915-060A57011FF1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D2E1BB-C68C-0D47-EEA1-D35D81C63D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73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978829" y="1443532"/>
            <a:ext cx="4954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120+ Bucket List 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Insurance Specific Dues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04500E-51AB-9CC6-A696-5E20A68B1F86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5C3F88-5BB2-6A78-0915-060A57011FF1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D2E1BB-C68C-0D47-EEA1-D35D81C63D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B84579B-12AC-2F7E-E678-D2FB98A6D7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6953459"/>
              </p:ext>
            </p:extLst>
          </p:nvPr>
        </p:nvGraphicFramePr>
        <p:xfrm>
          <a:off x="663191" y="2225042"/>
          <a:ext cx="10882365" cy="43566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2287791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978829" y="1443532"/>
            <a:ext cx="4954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Monthly Due Payment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Insurance Specific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04500E-51AB-9CC6-A696-5E20A68B1F86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5C3F88-5BB2-6A78-0915-060A57011FF1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D2E1BB-C68C-0D47-EEA1-D35D81C63D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C8A2EC4-C668-0274-467A-F16A42F134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355775"/>
              </p:ext>
            </p:extLst>
          </p:nvPr>
        </p:nvGraphicFramePr>
        <p:xfrm>
          <a:off x="984737" y="2057399"/>
          <a:ext cx="10460335" cy="42831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7993753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978829" y="1443532"/>
            <a:ext cx="4954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Patient Payment Details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Check-wise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04500E-51AB-9CC6-A696-5E20A68B1F86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5C3F88-5BB2-6A78-0915-060A57011FF1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D2E1BB-C68C-0D47-EEA1-D35D81C63D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DD1EF71-6806-4C1D-7ECC-A99E66C863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3950136"/>
              </p:ext>
            </p:extLst>
          </p:nvPr>
        </p:nvGraphicFramePr>
        <p:xfrm>
          <a:off x="2046939" y="2452316"/>
          <a:ext cx="8817935" cy="3581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4624538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828103" y="1169134"/>
            <a:ext cx="4954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Daily Basis Claims Entry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(Excel Format)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04500E-51AB-9CC6-A696-5E20A68B1F86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5C3F88-5BB2-6A78-0915-060A57011FF1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D2E1BB-C68C-0D47-EEA1-D35D81C63D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FF6CC4A-37A4-8603-4EB0-346708D891DF}"/>
              </a:ext>
            </a:extLst>
          </p:cNvPr>
          <p:cNvGraphicFramePr>
            <a:graphicFrameLocks noGrp="1"/>
          </p:cNvGraphicFramePr>
          <p:nvPr/>
        </p:nvGraphicFramePr>
        <p:xfrm>
          <a:off x="1752600" y="1961620"/>
          <a:ext cx="8686800" cy="3753380"/>
        </p:xfrm>
        <a:graphic>
          <a:graphicData uri="http://schemas.openxmlformats.org/drawingml/2006/table">
            <a:tbl>
              <a:tblPr/>
              <a:tblGrid>
                <a:gridCol w="842034">
                  <a:extLst>
                    <a:ext uri="{9D8B030D-6E8A-4147-A177-3AD203B41FA5}">
                      <a16:colId xmlns:a16="http://schemas.microsoft.com/office/drawing/2014/main" val="403476345"/>
                    </a:ext>
                  </a:extLst>
                </a:gridCol>
                <a:gridCol w="1332331">
                  <a:extLst>
                    <a:ext uri="{9D8B030D-6E8A-4147-A177-3AD203B41FA5}">
                      <a16:colId xmlns:a16="http://schemas.microsoft.com/office/drawing/2014/main" val="3926356964"/>
                    </a:ext>
                  </a:extLst>
                </a:gridCol>
                <a:gridCol w="1033889">
                  <a:extLst>
                    <a:ext uri="{9D8B030D-6E8A-4147-A177-3AD203B41FA5}">
                      <a16:colId xmlns:a16="http://schemas.microsoft.com/office/drawing/2014/main" val="3902086620"/>
                    </a:ext>
                  </a:extLst>
                </a:gridCol>
                <a:gridCol w="1332331">
                  <a:extLst>
                    <a:ext uri="{9D8B030D-6E8A-4147-A177-3AD203B41FA5}">
                      <a16:colId xmlns:a16="http://schemas.microsoft.com/office/drawing/2014/main" val="2532762228"/>
                    </a:ext>
                  </a:extLst>
                </a:gridCol>
                <a:gridCol w="1033889">
                  <a:extLst>
                    <a:ext uri="{9D8B030D-6E8A-4147-A177-3AD203B41FA5}">
                      <a16:colId xmlns:a16="http://schemas.microsoft.com/office/drawing/2014/main" val="774493526"/>
                    </a:ext>
                  </a:extLst>
                </a:gridCol>
                <a:gridCol w="1705384">
                  <a:extLst>
                    <a:ext uri="{9D8B030D-6E8A-4147-A177-3AD203B41FA5}">
                      <a16:colId xmlns:a16="http://schemas.microsoft.com/office/drawing/2014/main" val="1682642229"/>
                    </a:ext>
                  </a:extLst>
                </a:gridCol>
                <a:gridCol w="1406942">
                  <a:extLst>
                    <a:ext uri="{9D8B030D-6E8A-4147-A177-3AD203B41FA5}">
                      <a16:colId xmlns:a16="http://schemas.microsoft.com/office/drawing/2014/main" val="2443757582"/>
                    </a:ext>
                  </a:extLst>
                </a:gridCol>
              </a:tblGrid>
              <a:tr h="15739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4999" marR="4999" marT="49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Paid</a:t>
                      </a:r>
                    </a:p>
                  </a:txBody>
                  <a:tcPr marL="4999" marR="4999" marT="49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Inprocess</a:t>
                      </a:r>
                    </a:p>
                  </a:txBody>
                  <a:tcPr marL="4999" marR="4999" marT="49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Claims</a:t>
                      </a:r>
                    </a:p>
                  </a:txBody>
                  <a:tcPr marL="4999" marR="4999" marT="49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Amount</a:t>
                      </a:r>
                    </a:p>
                  </a:txBody>
                  <a:tcPr marL="4999" marR="4999" marT="49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2514711"/>
                  </a:ext>
                </a:extLst>
              </a:tr>
              <a:tr h="15739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Amount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Amount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3470331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08/01/2023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5,310.06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1,185.00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6,495.06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1817796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08/02/2023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4,874.05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950.00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5,824.05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391061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08/03/2023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2,993.23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2,116.10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5,109.33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501046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08/04/2023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3,973.00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1,957.91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5,930.91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8270320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08/07/2023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3,782.36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700.00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4,482.36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908789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08/08/2023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4,962.04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1,275.00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6,237.04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5093843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08/09/2023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5,404.88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2,021.91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7,426.79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1091096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08/10/2023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4,412.06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675.00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5,087.06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6318690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08/11/2023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1,270.82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1,818.00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3,088.82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9020608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08/14/2023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2,260.00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2,624.00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4,884.00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7353065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08/15/2023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1,924.17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3,515.00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5,439.17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0381326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08/16/2023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285.00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4,470.06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4,755.06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922066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08/17/2023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175.00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4,269.21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4,444.21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4288747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08/18/2023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220.00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5,369.22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5,589.22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294214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08/21/2023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260.00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6,867.73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7,127.73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53241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08/22/2023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465.00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6,782.22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7,247.22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6117323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08/23/2023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100.00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7,294.48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7,394.48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2674747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08/24/2023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540.00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2,861.73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3,401.73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3365240"/>
                  </a:ext>
                </a:extLst>
              </a:tr>
              <a:tr h="180978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391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$       43,211.67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412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$       56,752.57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803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99,964.24 </a:t>
                      </a:r>
                    </a:p>
                  </a:txBody>
                  <a:tcPr marL="4999" marR="4999" marT="49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459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91593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978829" y="1443532"/>
            <a:ext cx="4954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Claims Report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Year-to-date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04500E-51AB-9CC6-A696-5E20A68B1F86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5C3F88-5BB2-6A78-0915-060A57011FF1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D2E1BB-C68C-0D47-EEA1-D35D81C63D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4646F2A-3D5D-4E6D-F810-07C2B1332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859492"/>
              </p:ext>
            </p:extLst>
          </p:nvPr>
        </p:nvGraphicFramePr>
        <p:xfrm>
          <a:off x="1899362" y="2797282"/>
          <a:ext cx="8686801" cy="2590797"/>
        </p:xfrm>
        <a:graphic>
          <a:graphicData uri="http://schemas.openxmlformats.org/drawingml/2006/table">
            <a:tbl>
              <a:tblPr/>
              <a:tblGrid>
                <a:gridCol w="815678">
                  <a:extLst>
                    <a:ext uri="{9D8B030D-6E8A-4147-A177-3AD203B41FA5}">
                      <a16:colId xmlns:a16="http://schemas.microsoft.com/office/drawing/2014/main" val="1496323179"/>
                    </a:ext>
                  </a:extLst>
                </a:gridCol>
                <a:gridCol w="681453">
                  <a:extLst>
                    <a:ext uri="{9D8B030D-6E8A-4147-A177-3AD203B41FA5}">
                      <a16:colId xmlns:a16="http://schemas.microsoft.com/office/drawing/2014/main" val="1541017227"/>
                    </a:ext>
                  </a:extLst>
                </a:gridCol>
                <a:gridCol w="764053">
                  <a:extLst>
                    <a:ext uri="{9D8B030D-6E8A-4147-A177-3AD203B41FA5}">
                      <a16:colId xmlns:a16="http://schemas.microsoft.com/office/drawing/2014/main" val="3318519373"/>
                    </a:ext>
                  </a:extLst>
                </a:gridCol>
                <a:gridCol w="722753">
                  <a:extLst>
                    <a:ext uri="{9D8B030D-6E8A-4147-A177-3AD203B41FA5}">
                      <a16:colId xmlns:a16="http://schemas.microsoft.com/office/drawing/2014/main" val="2299403036"/>
                    </a:ext>
                  </a:extLst>
                </a:gridCol>
                <a:gridCol w="908604">
                  <a:extLst>
                    <a:ext uri="{9D8B030D-6E8A-4147-A177-3AD203B41FA5}">
                      <a16:colId xmlns:a16="http://schemas.microsoft.com/office/drawing/2014/main" val="3693280389"/>
                    </a:ext>
                  </a:extLst>
                </a:gridCol>
                <a:gridCol w="567877">
                  <a:extLst>
                    <a:ext uri="{9D8B030D-6E8A-4147-A177-3AD203B41FA5}">
                      <a16:colId xmlns:a16="http://schemas.microsoft.com/office/drawing/2014/main" val="980200779"/>
                    </a:ext>
                  </a:extLst>
                </a:gridCol>
                <a:gridCol w="764053">
                  <a:extLst>
                    <a:ext uri="{9D8B030D-6E8A-4147-A177-3AD203B41FA5}">
                      <a16:colId xmlns:a16="http://schemas.microsoft.com/office/drawing/2014/main" val="1996731950"/>
                    </a:ext>
                  </a:extLst>
                </a:gridCol>
                <a:gridCol w="795029">
                  <a:extLst>
                    <a:ext uri="{9D8B030D-6E8A-4147-A177-3AD203B41FA5}">
                      <a16:colId xmlns:a16="http://schemas.microsoft.com/office/drawing/2014/main" val="3145322723"/>
                    </a:ext>
                  </a:extLst>
                </a:gridCol>
                <a:gridCol w="836328">
                  <a:extLst>
                    <a:ext uri="{9D8B030D-6E8A-4147-A177-3AD203B41FA5}">
                      <a16:colId xmlns:a16="http://schemas.microsoft.com/office/drawing/2014/main" val="390718746"/>
                    </a:ext>
                  </a:extLst>
                </a:gridCol>
                <a:gridCol w="881070">
                  <a:extLst>
                    <a:ext uri="{9D8B030D-6E8A-4147-A177-3AD203B41FA5}">
                      <a16:colId xmlns:a16="http://schemas.microsoft.com/office/drawing/2014/main" val="2610739607"/>
                    </a:ext>
                  </a:extLst>
                </a:gridCol>
                <a:gridCol w="949903">
                  <a:extLst>
                    <a:ext uri="{9D8B030D-6E8A-4147-A177-3AD203B41FA5}">
                      <a16:colId xmlns:a16="http://schemas.microsoft.com/office/drawing/2014/main" val="2536072081"/>
                    </a:ext>
                  </a:extLst>
                </a:gridCol>
              </a:tblGrid>
              <a:tr h="23552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Current 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Paid 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Aged 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Patient Balance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 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Amount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44515"/>
                  </a:ext>
                </a:extLst>
              </a:tr>
              <a:tr h="23552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Amount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Amount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Amount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Amount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057835"/>
                  </a:ext>
                </a:extLst>
              </a:tr>
              <a:tr h="2355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effectLst/>
                          <a:latin typeface="Calibri" panose="020F0502020204030204" pitchFamily="34" charset="0"/>
                        </a:rPr>
                        <a:t>January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          -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23,272.00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255.00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2,474.00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 $     26,001.00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635802"/>
                  </a:ext>
                </a:extLst>
              </a:tr>
              <a:tr h="2355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February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          -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15,198.00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          -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1,382.00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 $     16,580.00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653602"/>
                  </a:ext>
                </a:extLst>
              </a:tr>
              <a:tr h="2355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March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          -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25,155.00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343.00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3,583.00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107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 $     29,081.00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1566416"/>
                  </a:ext>
                </a:extLst>
              </a:tr>
              <a:tr h="2355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April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          -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22,612.00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768.00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4,263.00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 $     27,643.00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0913725"/>
                  </a:ext>
                </a:extLst>
              </a:tr>
              <a:tr h="2355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May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          -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17,714.00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603.00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5,502.00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 $     23,819.00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8497732"/>
                  </a:ext>
                </a:extLst>
              </a:tr>
              <a:tr h="2355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June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          -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16,133.00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598.00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9,077.00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 $     25,808.00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124241"/>
                  </a:ext>
                </a:extLst>
              </a:tr>
              <a:tr h="2355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July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          -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 7,729.00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3,322.00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14,545.00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 $     25,596.00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1955277"/>
                  </a:ext>
                </a:extLst>
              </a:tr>
              <a:tr h="2355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August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7,301.00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 1,696.00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           -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effectLst/>
                          <a:latin typeface="Calibri" panose="020F0502020204030204" pitchFamily="34" charset="0"/>
                        </a:rPr>
                        <a:t> $    5,520.00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effectLst/>
                          <a:latin typeface="Calibri" panose="020F0502020204030204" pitchFamily="34" charset="0"/>
                        </a:rPr>
                        <a:t> $     14,517.00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6921249"/>
                  </a:ext>
                </a:extLst>
              </a:tr>
              <a:tr h="2355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$  7,301.00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472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$  129,509.00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$  5,889.00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$  46,346.00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682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$   189,045.00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5812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9480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 picture containing person, text, holding, circle&#10;&#10;Description automatically generated">
            <a:extLst>
              <a:ext uri="{FF2B5EF4-FFF2-40B4-BE49-F238E27FC236}">
                <a16:creationId xmlns:a16="http://schemas.microsoft.com/office/drawing/2014/main" id="{CFA1B073-9C18-00E5-0B32-21B49E6912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60" b="12960"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18D6357-C13F-27CB-EFEC-14314AA482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1027">
                <a:schemeClr val="bg1">
                  <a:alpha val="0"/>
                </a:schemeClr>
              </a:gs>
              <a:gs pos="54000">
                <a:schemeClr val="bg1">
                  <a:alpha val="66000"/>
                </a:schemeClr>
              </a:gs>
              <a:gs pos="35000">
                <a:schemeClr val="bg1"/>
              </a:gs>
              <a:gs pos="17000">
                <a:schemeClr val="bg1"/>
              </a:gs>
              <a:gs pos="86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24CF10-7E1F-6F0B-15AB-4E58E2012B81}"/>
              </a:ext>
            </a:extLst>
          </p:cNvPr>
          <p:cNvSpPr txBox="1"/>
          <p:nvPr/>
        </p:nvSpPr>
        <p:spPr>
          <a:xfrm>
            <a:off x="533400" y="1774373"/>
            <a:ext cx="5562600" cy="98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MedQuill’s Supervision Format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6D1BD1-ABDD-741D-2B6C-46D407C73AF5}"/>
              </a:ext>
            </a:extLst>
          </p:cNvPr>
          <p:cNvSpPr/>
          <p:nvPr/>
        </p:nvSpPr>
        <p:spPr>
          <a:xfrm>
            <a:off x="638500" y="2792431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DA5FDEE-08EC-4B44-1C23-CCD5A9ABE837}"/>
              </a:ext>
            </a:extLst>
          </p:cNvPr>
          <p:cNvGrpSpPr/>
          <p:nvPr/>
        </p:nvGrpSpPr>
        <p:grpSpPr>
          <a:xfrm>
            <a:off x="533400" y="578758"/>
            <a:ext cx="1048350" cy="998904"/>
            <a:chOff x="5511791" y="1750157"/>
            <a:chExt cx="1168678" cy="111355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BD7155-CE9F-249B-3FC1-4E0D1417493A}"/>
                </a:ext>
              </a:extLst>
            </p:cNvPr>
            <p:cNvSpPr/>
            <p:nvPr/>
          </p:nvSpPr>
          <p:spPr>
            <a:xfrm>
              <a:off x="5511791" y="1750157"/>
              <a:ext cx="1168678" cy="1113556"/>
            </a:xfrm>
            <a:prstGeom prst="rect">
              <a:avLst/>
            </a:prstGeom>
            <a:solidFill>
              <a:srgbClr val="2491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FA5A236F-548D-5A20-7B5E-2A1C78AFD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676901" y="1907726"/>
              <a:ext cx="838198" cy="838198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5128001-E406-5B91-73FD-76FE598F3CEF}"/>
              </a:ext>
            </a:extLst>
          </p:cNvPr>
          <p:cNvSpPr txBox="1"/>
          <p:nvPr/>
        </p:nvSpPr>
        <p:spPr>
          <a:xfrm>
            <a:off x="533400" y="2999605"/>
            <a:ext cx="6096000" cy="15685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sz="18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Account Receivab</a:t>
            </a:r>
            <a:r>
              <a:rPr lang="en-US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les Report &amp; Trends</a:t>
            </a:r>
            <a:endParaRPr lang="en-US" sz="1800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sz="18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Monthly Claims &amp; Balance Status </a:t>
            </a: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Checks &amp; EFT Details</a:t>
            </a: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sz="18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Aging Snapshot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307A805-1423-F30D-676E-6C655923601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9837131" y="5636907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481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-57052" y="0"/>
            <a:ext cx="12192000" cy="6858000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D3EC114-45C7-78EF-D2D0-E971ADB3DDFF}"/>
              </a:ext>
            </a:extLst>
          </p:cNvPr>
          <p:cNvGraphicFramePr>
            <a:graphicFrameLocks noGrp="1"/>
          </p:cNvGraphicFramePr>
          <p:nvPr/>
        </p:nvGraphicFramePr>
        <p:xfrm>
          <a:off x="590548" y="1911106"/>
          <a:ext cx="4076702" cy="416022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8351">
                  <a:extLst>
                    <a:ext uri="{9D8B030D-6E8A-4147-A177-3AD203B41FA5}">
                      <a16:colId xmlns:a16="http://schemas.microsoft.com/office/drawing/2014/main" val="923891603"/>
                    </a:ext>
                  </a:extLst>
                </a:gridCol>
                <a:gridCol w="2038351">
                  <a:extLst>
                    <a:ext uri="{9D8B030D-6E8A-4147-A177-3AD203B41FA5}">
                      <a16:colId xmlns:a16="http://schemas.microsoft.com/office/drawing/2014/main" val="2350178321"/>
                    </a:ext>
                  </a:extLst>
                </a:gridCol>
              </a:tblGrid>
              <a:tr h="594318"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bg1"/>
                          </a:solidFill>
                          <a:latin typeface="Montserrat" pitchFamily="2" charset="0"/>
                        </a:rPr>
                        <a:t>Account Receivables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491E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0091600"/>
                  </a:ext>
                </a:extLst>
              </a:tr>
              <a:tr h="594318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bg1"/>
                          </a:solidFill>
                          <a:latin typeface="Montserrat" pitchFamily="2" charset="0"/>
                        </a:rPr>
                        <a:t>Month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491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bg1"/>
                          </a:solidFill>
                          <a:latin typeface="Montserrat" pitchFamily="2" charset="0"/>
                        </a:rPr>
                        <a:t>Amount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491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525569"/>
                  </a:ext>
                </a:extLst>
              </a:tr>
              <a:tr h="5943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ontserrat" pitchFamily="2" charset="0"/>
                        </a:rPr>
                        <a:t>December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ontserrat" pitchFamily="2" charset="0"/>
                        </a:rPr>
                        <a:t>$903,389.49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9309133"/>
                  </a:ext>
                </a:extLst>
              </a:tr>
              <a:tr h="5943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ontserrat" pitchFamily="2" charset="0"/>
                        </a:rPr>
                        <a:t>January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ontserrat" pitchFamily="2" charset="0"/>
                        </a:rPr>
                        <a:t>$854,619.73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743778"/>
                  </a:ext>
                </a:extLst>
              </a:tr>
              <a:tr h="5943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ontserrat" pitchFamily="2" charset="0"/>
                        </a:rPr>
                        <a:t>February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ontserrat" pitchFamily="2" charset="0"/>
                        </a:rPr>
                        <a:t>$753,509.55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455595"/>
                  </a:ext>
                </a:extLst>
              </a:tr>
              <a:tr h="5943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ontserrat" pitchFamily="2" charset="0"/>
                        </a:rPr>
                        <a:t>March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ontserrat" pitchFamily="2" charset="0"/>
                        </a:rPr>
                        <a:t>$704,475.73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060652"/>
                  </a:ext>
                </a:extLst>
              </a:tr>
              <a:tr h="594318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bg1"/>
                          </a:solidFill>
                          <a:latin typeface="Montserrat" pitchFamily="2" charset="0"/>
                        </a:rPr>
                        <a:t>April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491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bg1"/>
                          </a:solidFill>
                          <a:latin typeface="Montserrat" pitchFamily="2" charset="0"/>
                        </a:rPr>
                        <a:t>$547,596.82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491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31735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5FF6156-33E9-E772-622C-C12F68E5FDC8}"/>
              </a:ext>
            </a:extLst>
          </p:cNvPr>
          <p:cNvGraphicFramePr>
            <a:graphicFrameLocks noGrp="1"/>
          </p:cNvGraphicFramePr>
          <p:nvPr/>
        </p:nvGraphicFramePr>
        <p:xfrm>
          <a:off x="4933950" y="1902658"/>
          <a:ext cx="6667503" cy="4177121"/>
        </p:xfrm>
        <a:graphic>
          <a:graphicData uri="http://schemas.openxmlformats.org/drawingml/2006/table">
            <a:tbl>
              <a:tblPr/>
              <a:tblGrid>
                <a:gridCol w="2222501">
                  <a:extLst>
                    <a:ext uri="{9D8B030D-6E8A-4147-A177-3AD203B41FA5}">
                      <a16:colId xmlns:a16="http://schemas.microsoft.com/office/drawing/2014/main" val="3319275346"/>
                    </a:ext>
                  </a:extLst>
                </a:gridCol>
                <a:gridCol w="2222501">
                  <a:extLst>
                    <a:ext uri="{9D8B030D-6E8A-4147-A177-3AD203B41FA5}">
                      <a16:colId xmlns:a16="http://schemas.microsoft.com/office/drawing/2014/main" val="2904804944"/>
                    </a:ext>
                  </a:extLst>
                </a:gridCol>
                <a:gridCol w="2222501">
                  <a:extLst>
                    <a:ext uri="{9D8B030D-6E8A-4147-A177-3AD203B41FA5}">
                      <a16:colId xmlns:a16="http://schemas.microsoft.com/office/drawing/2014/main" val="1674413116"/>
                    </a:ext>
                  </a:extLst>
                </a:gridCol>
              </a:tblGrid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Montserrat" pitchFamily="2" charset="0"/>
                        </a:rPr>
                        <a:t>Account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491EB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Montserrat" pitchFamily="2" charset="0"/>
                        </a:rPr>
                        <a:t>Receivables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491EB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Montserrat" pitchFamily="2" charset="0"/>
                        </a:rPr>
                        <a:t>Worked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491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8975319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 b="1">
                          <a:effectLst/>
                          <a:latin typeface="Montserrat" pitchFamily="2" charset="0"/>
                        </a:rPr>
                        <a:t>Status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b="1">
                          <a:effectLst/>
                          <a:latin typeface="Montserrat" pitchFamily="2" charset="0"/>
                        </a:rPr>
                        <a:t>Claims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b="1" dirty="0">
                          <a:effectLst/>
                          <a:latin typeface="Montserrat" pitchFamily="2" charset="0"/>
                        </a:rPr>
                        <a:t>Amount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217767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Paid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420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Montserrat" pitchFamily="2" charset="0"/>
                        </a:rPr>
                        <a:t>$ 303,389.49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146548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Refiled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301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$ 254,619.73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5287765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Inprocess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202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$ 153,509.55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274618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Appealed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Montserrat" pitchFamily="2" charset="0"/>
                        </a:rPr>
                        <a:t>123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$ 104,475.73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9484849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Billed to patient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92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$ 74,596.82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3527154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Adjusted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36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$ 10,422.07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9992343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Provider Issue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15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$ 9,062.95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290082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Refund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17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$ 7,261.19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0266474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Resubmitted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5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$ 2,628.00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468995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Billed To Secondary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2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$ 145.91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7559676"/>
                  </a:ext>
                </a:extLst>
              </a:tr>
              <a:tr h="32131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Grand Total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  <a:latin typeface="Montserrat" pitchFamily="2" charset="0"/>
                        </a:rPr>
                        <a:t>1213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Montserrat" pitchFamily="2" charset="0"/>
                        </a:rPr>
                        <a:t>$ 920,111.44</a:t>
                      </a:r>
                    </a:p>
                  </a:txBody>
                  <a:tcPr marL="83680" marR="83680" marT="41840" marB="4184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012035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0EF64A2D-98AD-8850-6ED6-AE84D7E8F00B}"/>
              </a:ext>
            </a:extLst>
          </p:cNvPr>
          <p:cNvGrpSpPr/>
          <p:nvPr/>
        </p:nvGrpSpPr>
        <p:grpSpPr>
          <a:xfrm>
            <a:off x="1105853" y="7732850"/>
            <a:ext cx="9981247" cy="3978053"/>
            <a:chOff x="1105853" y="1813560"/>
            <a:chExt cx="9981247" cy="3978053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7432275D-B11A-E5DA-6600-C04B873C95C1}"/>
                </a:ext>
              </a:extLst>
            </p:cNvPr>
            <p:cNvSpPr/>
            <p:nvPr/>
          </p:nvSpPr>
          <p:spPr>
            <a:xfrm>
              <a:off x="1105853" y="1813560"/>
              <a:ext cx="9981247" cy="3978053"/>
            </a:xfrm>
            <a:prstGeom prst="roundRect">
              <a:avLst>
                <a:gd name="adj" fmla="val 2498"/>
              </a:avLst>
            </a:prstGeom>
            <a:solidFill>
              <a:schemeClr val="bg1"/>
            </a:solidFill>
            <a:ln>
              <a:noFill/>
            </a:ln>
            <a:effectLst>
              <a:outerShdw blurRad="495300" algn="ctr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EF3437CD-E1E4-C08D-E0AA-6A7A3E441FF6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23975" y="1992309"/>
              <a:ext cx="9544050" cy="3598140"/>
            </a:xfrm>
            <a:prstGeom prst="rect">
              <a:avLst/>
            </a:prstGeom>
            <a:ln>
              <a:noFill/>
            </a:ln>
            <a:effectLst/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775C6B8-504C-28F3-9C06-8A6507C6E9F7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Supervision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296CC3-8CB4-2EC3-FB5F-2C45F21CD3F4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9F583DC-E2BB-82E9-7796-9CA10A1D47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55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8FE427E-0213-3175-461A-5AECECC66728}"/>
              </a:ext>
            </a:extLst>
          </p:cNvPr>
          <p:cNvSpPr/>
          <p:nvPr/>
        </p:nvSpPr>
        <p:spPr>
          <a:xfrm>
            <a:off x="-36002" y="3257289"/>
            <a:ext cx="12228001" cy="1068179"/>
          </a:xfrm>
          <a:prstGeom prst="roundRect">
            <a:avLst>
              <a:gd name="adj" fmla="val 0"/>
            </a:avLst>
          </a:prstGeom>
          <a:solidFill>
            <a:srgbClr val="2491EB"/>
          </a:solidFill>
          <a:ln>
            <a:noFill/>
          </a:ln>
          <a:effectLst>
            <a:outerShdw blurRad="4953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AE1483B-268C-2717-E7E2-753803FD8207}"/>
              </a:ext>
            </a:extLst>
          </p:cNvPr>
          <p:cNvGrpSpPr/>
          <p:nvPr/>
        </p:nvGrpSpPr>
        <p:grpSpPr>
          <a:xfrm>
            <a:off x="1105853" y="1803169"/>
            <a:ext cx="9981247" cy="3978053"/>
            <a:chOff x="1105853" y="1813560"/>
            <a:chExt cx="9981247" cy="3978053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4129028C-F202-FCC4-95A6-D39DABCD58C6}"/>
                </a:ext>
              </a:extLst>
            </p:cNvPr>
            <p:cNvSpPr/>
            <p:nvPr/>
          </p:nvSpPr>
          <p:spPr>
            <a:xfrm>
              <a:off x="1105853" y="1813560"/>
              <a:ext cx="9981247" cy="3978053"/>
            </a:xfrm>
            <a:prstGeom prst="roundRect">
              <a:avLst>
                <a:gd name="adj" fmla="val 2498"/>
              </a:avLst>
            </a:prstGeom>
            <a:solidFill>
              <a:schemeClr val="bg1"/>
            </a:solidFill>
            <a:ln>
              <a:noFill/>
            </a:ln>
            <a:effectLst>
              <a:outerShdw blurRad="495300" algn="ctr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object 5">
              <a:extLst>
                <a:ext uri="{FF2B5EF4-FFF2-40B4-BE49-F238E27FC236}">
                  <a16:creationId xmlns:a16="http://schemas.microsoft.com/office/drawing/2014/main" id="{5516A8CE-D828-3340-64D6-C5A846806A3A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23975" y="1992309"/>
              <a:ext cx="9544050" cy="3598140"/>
            </a:xfrm>
            <a:prstGeom prst="rect">
              <a:avLst/>
            </a:prstGeom>
            <a:ln>
              <a:noFill/>
            </a:ln>
            <a:effectLst/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50A690-6098-B75D-15BA-57AB44BF6C23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Supervision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75EF6A-7D93-7DB3-BDC8-E42E6C297669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4CC5668-4B6D-3403-AD20-86017E2455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53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8" name="Picture Placeholder 47" descr="A close-up of a doctor holding a stethoscope&#10;&#10;Description automatically generated">
            <a:extLst>
              <a:ext uri="{FF2B5EF4-FFF2-40B4-BE49-F238E27FC236}">
                <a16:creationId xmlns:a16="http://schemas.microsoft.com/office/drawing/2014/main" id="{CE5F72D3-F3ED-3BB7-5C79-BEAB471829A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03" b="27603"/>
          <a:stretch>
            <a:fillRect/>
          </a:stretch>
        </p:blipFill>
        <p:spPr/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4BFF0D0-A12B-3423-124D-1E5DF2624433}"/>
              </a:ext>
            </a:extLst>
          </p:cNvPr>
          <p:cNvSpPr/>
          <p:nvPr/>
        </p:nvSpPr>
        <p:spPr>
          <a:xfrm>
            <a:off x="4249707" y="2533650"/>
            <a:ext cx="3657600" cy="3763005"/>
          </a:xfrm>
          <a:prstGeom prst="roundRect">
            <a:avLst>
              <a:gd name="adj" fmla="val 4414"/>
            </a:avLst>
          </a:prstGeom>
          <a:solidFill>
            <a:schemeClr val="bg1"/>
          </a:solidFill>
          <a:ln>
            <a:noFill/>
          </a:ln>
          <a:effectLst>
            <a:outerShdw blurRad="4953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FF92054-2F4C-0443-A6AA-37A0E6CB9175}"/>
              </a:ext>
            </a:extLst>
          </p:cNvPr>
          <p:cNvSpPr/>
          <p:nvPr/>
        </p:nvSpPr>
        <p:spPr>
          <a:xfrm>
            <a:off x="5657571" y="6258533"/>
            <a:ext cx="841872" cy="76244"/>
          </a:xfrm>
          <a:prstGeom prst="round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E16AF54-E386-A14B-E17D-F34F55AECFDD}"/>
              </a:ext>
            </a:extLst>
          </p:cNvPr>
          <p:cNvSpPr/>
          <p:nvPr/>
        </p:nvSpPr>
        <p:spPr>
          <a:xfrm>
            <a:off x="8433920" y="2495528"/>
            <a:ext cx="3657600" cy="3763005"/>
          </a:xfrm>
          <a:prstGeom prst="roundRect">
            <a:avLst>
              <a:gd name="adj" fmla="val 4414"/>
            </a:avLst>
          </a:prstGeom>
          <a:solidFill>
            <a:schemeClr val="bg1"/>
          </a:solidFill>
          <a:ln>
            <a:noFill/>
          </a:ln>
          <a:effectLst>
            <a:outerShdw blurRad="4953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5EB718F-CB2E-79AD-2BE9-647192522955}"/>
              </a:ext>
            </a:extLst>
          </p:cNvPr>
          <p:cNvSpPr/>
          <p:nvPr/>
        </p:nvSpPr>
        <p:spPr>
          <a:xfrm>
            <a:off x="9841784" y="6219189"/>
            <a:ext cx="841872" cy="76244"/>
          </a:xfrm>
          <a:prstGeom prst="round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0BA60A-FBE2-A2E8-9B85-A1454AA07114}"/>
              </a:ext>
            </a:extLst>
          </p:cNvPr>
          <p:cNvSpPr txBox="1"/>
          <p:nvPr/>
        </p:nvSpPr>
        <p:spPr>
          <a:xfrm>
            <a:off x="4355710" y="4066980"/>
            <a:ext cx="3445593" cy="1231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Ensure accuracy and efficiency with our dedicated medical billing supervision services. Trust us to oversee the process meticulously, optimizing your billing workflow.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AC50C3-9021-B8EC-D971-749F78B5336D}"/>
              </a:ext>
            </a:extLst>
          </p:cNvPr>
          <p:cNvSpPr txBox="1"/>
          <p:nvPr/>
        </p:nvSpPr>
        <p:spPr>
          <a:xfrm>
            <a:off x="8601387" y="4066980"/>
            <a:ext cx="3540373" cy="1231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Elevate accuracy and excellence through our specialized quality assurance services for medical billing. Count on us to enhance your billing reliability and performance..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27C1C10-D7E4-0656-D8F5-53EAE425EBD2}"/>
              </a:ext>
            </a:extLst>
          </p:cNvPr>
          <p:cNvGrpSpPr/>
          <p:nvPr/>
        </p:nvGrpSpPr>
        <p:grpSpPr>
          <a:xfrm>
            <a:off x="5726743" y="2176545"/>
            <a:ext cx="738514" cy="738514"/>
            <a:chOff x="4285446" y="3036241"/>
            <a:chExt cx="738514" cy="738514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C44641A-9FBE-4A8B-AC95-8E7ABB1554D4}"/>
                </a:ext>
              </a:extLst>
            </p:cNvPr>
            <p:cNvSpPr/>
            <p:nvPr/>
          </p:nvSpPr>
          <p:spPr>
            <a:xfrm>
              <a:off x="4285446" y="3036241"/>
              <a:ext cx="738514" cy="738514"/>
            </a:xfrm>
            <a:prstGeom prst="ellipse">
              <a:avLst/>
            </a:prstGeom>
            <a:noFill/>
            <a:ln w="25400">
              <a:solidFill>
                <a:srgbClr val="2491E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0" name="Graphic 39">
              <a:extLst>
                <a:ext uri="{FF2B5EF4-FFF2-40B4-BE49-F238E27FC236}">
                  <a16:creationId xmlns:a16="http://schemas.microsoft.com/office/drawing/2014/main" id="{93D6971C-EA6D-18FF-91F9-FFF2B38CC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433624" y="3182552"/>
              <a:ext cx="442158" cy="442158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09ECAC8-50D5-EA70-E9BD-EF8A0E1AD055}"/>
              </a:ext>
            </a:extLst>
          </p:cNvPr>
          <p:cNvGrpSpPr/>
          <p:nvPr/>
        </p:nvGrpSpPr>
        <p:grpSpPr>
          <a:xfrm>
            <a:off x="10034048" y="2176545"/>
            <a:ext cx="738514" cy="738514"/>
            <a:chOff x="10034048" y="2900259"/>
            <a:chExt cx="738514" cy="738514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E5E4D69-0C8A-03B6-B329-0F8A3455B9C5}"/>
                </a:ext>
              </a:extLst>
            </p:cNvPr>
            <p:cNvSpPr/>
            <p:nvPr/>
          </p:nvSpPr>
          <p:spPr>
            <a:xfrm>
              <a:off x="10034048" y="2900259"/>
              <a:ext cx="738514" cy="738514"/>
            </a:xfrm>
            <a:prstGeom prst="ellipse">
              <a:avLst/>
            </a:prstGeom>
            <a:noFill/>
            <a:ln w="25400">
              <a:solidFill>
                <a:srgbClr val="2491E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870431DD-30FB-9249-33C5-9E40D5199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182225" y="3046570"/>
              <a:ext cx="442158" cy="442158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D60D697-CF59-7720-D959-01740A41B87F}"/>
              </a:ext>
            </a:extLst>
          </p:cNvPr>
          <p:cNvSpPr txBox="1"/>
          <p:nvPr/>
        </p:nvSpPr>
        <p:spPr>
          <a:xfrm>
            <a:off x="391787" y="479235"/>
            <a:ext cx="3778279" cy="526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Services Offerings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12639D-8A4F-6E25-6CFB-AAF87CBB3D2D}"/>
              </a:ext>
            </a:extLst>
          </p:cNvPr>
          <p:cNvSpPr/>
          <p:nvPr/>
        </p:nvSpPr>
        <p:spPr>
          <a:xfrm>
            <a:off x="459106" y="993722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F373DB3-3D3A-EECA-F4B4-0778CE9BA1C3}"/>
              </a:ext>
            </a:extLst>
          </p:cNvPr>
          <p:cNvSpPr/>
          <p:nvPr/>
        </p:nvSpPr>
        <p:spPr>
          <a:xfrm>
            <a:off x="97375" y="2533650"/>
            <a:ext cx="3657600" cy="3763005"/>
          </a:xfrm>
          <a:prstGeom prst="roundRect">
            <a:avLst>
              <a:gd name="adj" fmla="val 4414"/>
            </a:avLst>
          </a:prstGeom>
          <a:solidFill>
            <a:schemeClr val="bg1"/>
          </a:solidFill>
          <a:ln>
            <a:noFill/>
          </a:ln>
          <a:effectLst>
            <a:outerShdw blurRad="4953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27118DB-CA97-366C-58B8-4957B3B53A52}"/>
              </a:ext>
            </a:extLst>
          </p:cNvPr>
          <p:cNvSpPr/>
          <p:nvPr/>
        </p:nvSpPr>
        <p:spPr>
          <a:xfrm>
            <a:off x="1505239" y="6258533"/>
            <a:ext cx="841872" cy="76244"/>
          </a:xfrm>
          <a:prstGeom prst="round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FA4415-DBED-0413-4F72-245B255ADC6E}"/>
              </a:ext>
            </a:extLst>
          </p:cNvPr>
          <p:cNvSpPr txBox="1"/>
          <p:nvPr/>
        </p:nvSpPr>
        <p:spPr>
          <a:xfrm>
            <a:off x="221067" y="4099070"/>
            <a:ext cx="3335882" cy="1231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Stay updated with bi-weekly comprehensive reports. Clear visual formats and detailed Excel sheets enhance transparency, empowering confident decisions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01A4B2F-586D-4350-1517-3D894FA96707}"/>
              </a:ext>
            </a:extLst>
          </p:cNvPr>
          <p:cNvGrpSpPr/>
          <p:nvPr/>
        </p:nvGrpSpPr>
        <p:grpSpPr>
          <a:xfrm>
            <a:off x="1556918" y="2176545"/>
            <a:ext cx="738514" cy="738514"/>
            <a:chOff x="1424136" y="3036241"/>
            <a:chExt cx="738514" cy="738514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5203C82-9997-531A-3958-9FA39BD521DD}"/>
                </a:ext>
              </a:extLst>
            </p:cNvPr>
            <p:cNvSpPr/>
            <p:nvPr/>
          </p:nvSpPr>
          <p:spPr>
            <a:xfrm>
              <a:off x="1424136" y="3036241"/>
              <a:ext cx="738514" cy="738514"/>
            </a:xfrm>
            <a:prstGeom prst="ellipse">
              <a:avLst/>
            </a:prstGeom>
            <a:noFill/>
            <a:ln w="25400">
              <a:solidFill>
                <a:srgbClr val="2491E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69136E16-CECB-B452-EFB8-4391C9B9F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567617" y="3182552"/>
              <a:ext cx="442158" cy="442158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AD412EA-7834-8D02-DA4E-080CA3D427B1}"/>
              </a:ext>
            </a:extLst>
          </p:cNvPr>
          <p:cNvSpPr txBox="1"/>
          <p:nvPr/>
        </p:nvSpPr>
        <p:spPr>
          <a:xfrm>
            <a:off x="1184726" y="2931372"/>
            <a:ext cx="1628812" cy="402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E6DF8E-87DA-844A-1443-A793A82B786D}"/>
              </a:ext>
            </a:extLst>
          </p:cNvPr>
          <p:cNvSpPr txBox="1"/>
          <p:nvPr/>
        </p:nvSpPr>
        <p:spPr>
          <a:xfrm>
            <a:off x="5264100" y="2920782"/>
            <a:ext cx="1750381" cy="402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Supervision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0FEC8F-1D7F-CF3B-DAE1-983944D08302}"/>
              </a:ext>
            </a:extLst>
          </p:cNvPr>
          <p:cNvSpPr txBox="1"/>
          <p:nvPr/>
        </p:nvSpPr>
        <p:spPr>
          <a:xfrm>
            <a:off x="9570601" y="2895289"/>
            <a:ext cx="1750381" cy="731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Quality Assurance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E08A618-CC71-7AA9-5EDC-ABBF4F616D5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263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978829" y="1443532"/>
            <a:ext cx="4954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Monthly Claims Status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8/1 – 8/24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04500E-51AB-9CC6-A696-5E20A68B1F86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Supervision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5C3F88-5BB2-6A78-0915-060A57011FF1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D2E1BB-C68C-0D47-EEA1-D35D81C63D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D8B5012-802F-B135-69C4-1661E2E864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7689677"/>
              </p:ext>
            </p:extLst>
          </p:nvPr>
        </p:nvGraphicFramePr>
        <p:xfrm>
          <a:off x="1061161" y="2329368"/>
          <a:ext cx="10954377" cy="38503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2149491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978829" y="1443532"/>
            <a:ext cx="4954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Monthly Balance Status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8/1 – 8/24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04500E-51AB-9CC6-A696-5E20A68B1F86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Supervision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5C3F88-5BB2-6A78-0915-060A57011FF1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D2E1BB-C68C-0D47-EEA1-D35D81C63D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C319C30-5B29-6E73-2151-B122614A23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6748647"/>
              </p:ext>
            </p:extLst>
          </p:nvPr>
        </p:nvGraphicFramePr>
        <p:xfrm>
          <a:off x="643095" y="2291269"/>
          <a:ext cx="11372444" cy="4240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41770853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978829" y="1443532"/>
            <a:ext cx="4954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Patient Payment Details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Check-wise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04500E-51AB-9CC6-A696-5E20A68B1F86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Supervision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5C3F88-5BB2-6A78-0915-060A57011FF1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D2E1BB-C68C-0D47-EEA1-D35D81C63D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8F8DD39-1FA9-E467-F8D1-7DC5A3048C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7902620"/>
              </p:ext>
            </p:extLst>
          </p:nvPr>
        </p:nvGraphicFramePr>
        <p:xfrm>
          <a:off x="1061162" y="2466133"/>
          <a:ext cx="10484394" cy="3652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3164829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958732" y="1219839"/>
            <a:ext cx="4954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Claims &amp; Agin</a:t>
            </a: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g Report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Year-to-</a:t>
            </a: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date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04500E-51AB-9CC6-A696-5E20A68B1F86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Supervision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5C3F88-5BB2-6A78-0915-060A57011FF1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D2E1BB-C68C-0D47-EEA1-D35D81C63D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47A6AE8-0DA0-59C1-BB4C-65BD54CE1B0E}"/>
              </a:ext>
            </a:extLst>
          </p:cNvPr>
          <p:cNvGraphicFramePr>
            <a:graphicFrameLocks noGrp="1"/>
          </p:cNvGraphicFramePr>
          <p:nvPr/>
        </p:nvGraphicFramePr>
        <p:xfrm>
          <a:off x="1676404" y="2057400"/>
          <a:ext cx="8839196" cy="1905000"/>
        </p:xfrm>
        <a:graphic>
          <a:graphicData uri="http://schemas.openxmlformats.org/drawingml/2006/table">
            <a:tbl>
              <a:tblPr/>
              <a:tblGrid>
                <a:gridCol w="1639528">
                  <a:extLst>
                    <a:ext uri="{9D8B030D-6E8A-4147-A177-3AD203B41FA5}">
                      <a16:colId xmlns:a16="http://schemas.microsoft.com/office/drawing/2014/main" val="840141228"/>
                    </a:ext>
                  </a:extLst>
                </a:gridCol>
                <a:gridCol w="1592006">
                  <a:extLst>
                    <a:ext uri="{9D8B030D-6E8A-4147-A177-3AD203B41FA5}">
                      <a16:colId xmlns:a16="http://schemas.microsoft.com/office/drawing/2014/main" val="2558200277"/>
                    </a:ext>
                  </a:extLst>
                </a:gridCol>
                <a:gridCol w="1805857">
                  <a:extLst>
                    <a:ext uri="{9D8B030D-6E8A-4147-A177-3AD203B41FA5}">
                      <a16:colId xmlns:a16="http://schemas.microsoft.com/office/drawing/2014/main" val="1060352751"/>
                    </a:ext>
                  </a:extLst>
                </a:gridCol>
                <a:gridCol w="2019709">
                  <a:extLst>
                    <a:ext uri="{9D8B030D-6E8A-4147-A177-3AD203B41FA5}">
                      <a16:colId xmlns:a16="http://schemas.microsoft.com/office/drawing/2014/main" val="3078763726"/>
                    </a:ext>
                  </a:extLst>
                </a:gridCol>
                <a:gridCol w="1782096">
                  <a:extLst>
                    <a:ext uri="{9D8B030D-6E8A-4147-A177-3AD203B41FA5}">
                      <a16:colId xmlns:a16="http://schemas.microsoft.com/office/drawing/2014/main" val="168801028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Charges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Payments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Balance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10292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Apr-2023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12,145.16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2,348.18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9,796.98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72200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Aug-2023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70,543.53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11,078.21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59,465.32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08928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Feb-2023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8,068.42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2,222.99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5,845.43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27421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Jan-2023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12,335.70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2,470.53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9,865.17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45849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Jul-2023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10,707.23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1,891.28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8,815.95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66869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Jun-2023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11,150.67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2,135.51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9,015.16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2856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Mar-2023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12,401.73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1,406.53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10,995.20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5134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May-2023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10,859.83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1,916.88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8,942.95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987579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1168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$      148,212.27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$            25,470.11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$      122,742.16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1385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DFEEC6-B48A-EAAD-A9F0-EA6DB88B8D75}"/>
              </a:ext>
            </a:extLst>
          </p:cNvPr>
          <p:cNvGraphicFramePr>
            <a:graphicFrameLocks noGrp="1"/>
          </p:cNvGraphicFramePr>
          <p:nvPr/>
        </p:nvGraphicFramePr>
        <p:xfrm>
          <a:off x="1676403" y="4267200"/>
          <a:ext cx="8839197" cy="1301991"/>
        </p:xfrm>
        <a:graphic>
          <a:graphicData uri="http://schemas.openxmlformats.org/drawingml/2006/table">
            <a:tbl>
              <a:tblPr/>
              <a:tblGrid>
                <a:gridCol w="1333959">
                  <a:extLst>
                    <a:ext uri="{9D8B030D-6E8A-4147-A177-3AD203B41FA5}">
                      <a16:colId xmlns:a16="http://schemas.microsoft.com/office/drawing/2014/main" val="3889621472"/>
                    </a:ext>
                  </a:extLst>
                </a:gridCol>
                <a:gridCol w="375698">
                  <a:extLst>
                    <a:ext uri="{9D8B030D-6E8A-4147-A177-3AD203B41FA5}">
                      <a16:colId xmlns:a16="http://schemas.microsoft.com/office/drawing/2014/main" val="680099396"/>
                    </a:ext>
                  </a:extLst>
                </a:gridCol>
                <a:gridCol w="771270">
                  <a:extLst>
                    <a:ext uri="{9D8B030D-6E8A-4147-A177-3AD203B41FA5}">
                      <a16:colId xmlns:a16="http://schemas.microsoft.com/office/drawing/2014/main" val="740042784"/>
                    </a:ext>
                  </a:extLst>
                </a:gridCol>
                <a:gridCol w="375698">
                  <a:extLst>
                    <a:ext uri="{9D8B030D-6E8A-4147-A177-3AD203B41FA5}">
                      <a16:colId xmlns:a16="http://schemas.microsoft.com/office/drawing/2014/main" val="1560672379"/>
                    </a:ext>
                  </a:extLst>
                </a:gridCol>
                <a:gridCol w="979254">
                  <a:extLst>
                    <a:ext uri="{9D8B030D-6E8A-4147-A177-3AD203B41FA5}">
                      <a16:colId xmlns:a16="http://schemas.microsoft.com/office/drawing/2014/main" val="3917001160"/>
                    </a:ext>
                  </a:extLst>
                </a:gridCol>
                <a:gridCol w="375698">
                  <a:extLst>
                    <a:ext uri="{9D8B030D-6E8A-4147-A177-3AD203B41FA5}">
                      <a16:colId xmlns:a16="http://schemas.microsoft.com/office/drawing/2014/main" val="546548307"/>
                    </a:ext>
                  </a:extLst>
                </a:gridCol>
                <a:gridCol w="771270">
                  <a:extLst>
                    <a:ext uri="{9D8B030D-6E8A-4147-A177-3AD203B41FA5}">
                      <a16:colId xmlns:a16="http://schemas.microsoft.com/office/drawing/2014/main" val="2241666943"/>
                    </a:ext>
                  </a:extLst>
                </a:gridCol>
                <a:gridCol w="415966">
                  <a:extLst>
                    <a:ext uri="{9D8B030D-6E8A-4147-A177-3AD203B41FA5}">
                      <a16:colId xmlns:a16="http://schemas.microsoft.com/office/drawing/2014/main" val="379395828"/>
                    </a:ext>
                  </a:extLst>
                </a:gridCol>
                <a:gridCol w="771270">
                  <a:extLst>
                    <a:ext uri="{9D8B030D-6E8A-4147-A177-3AD203B41FA5}">
                      <a16:colId xmlns:a16="http://schemas.microsoft.com/office/drawing/2014/main" val="958587639"/>
                    </a:ext>
                  </a:extLst>
                </a:gridCol>
                <a:gridCol w="415966">
                  <a:extLst>
                    <a:ext uri="{9D8B030D-6E8A-4147-A177-3AD203B41FA5}">
                      <a16:colId xmlns:a16="http://schemas.microsoft.com/office/drawing/2014/main" val="1833199305"/>
                    </a:ext>
                  </a:extLst>
                </a:gridCol>
                <a:gridCol w="771270">
                  <a:extLst>
                    <a:ext uri="{9D8B030D-6E8A-4147-A177-3AD203B41FA5}">
                      <a16:colId xmlns:a16="http://schemas.microsoft.com/office/drawing/2014/main" val="184649528"/>
                    </a:ext>
                  </a:extLst>
                </a:gridCol>
                <a:gridCol w="710608">
                  <a:extLst>
                    <a:ext uri="{9D8B030D-6E8A-4147-A177-3AD203B41FA5}">
                      <a16:colId xmlns:a16="http://schemas.microsoft.com/office/drawing/2014/main" val="95742851"/>
                    </a:ext>
                  </a:extLst>
                </a:gridCol>
                <a:gridCol w="771270">
                  <a:extLst>
                    <a:ext uri="{9D8B030D-6E8A-4147-A177-3AD203B41FA5}">
                      <a16:colId xmlns:a16="http://schemas.microsoft.com/office/drawing/2014/main" val="922071341"/>
                    </a:ext>
                  </a:extLst>
                </a:gridCol>
              </a:tblGrid>
              <a:tr h="18288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Details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0-30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31-60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61-90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91-120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120+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Overall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5764335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Balance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Balance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Balance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Balance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Claims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Balance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Claims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Balance</a:t>
                      </a:r>
                    </a:p>
                  </a:txBody>
                  <a:tcPr marL="7277" marR="7277" marT="72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19178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AR (08/24/2023)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433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65,452.75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5,409.00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8,776.11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8,390.11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207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29,881.00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809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119,218.04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9088828"/>
                  </a:ext>
                </a:extLst>
              </a:tr>
              <a:tr h="304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Previous AR (08/22/2023)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417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55,452.75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5,702.76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9,212.63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8,091.20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231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31,190.07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825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108,340.34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5354182"/>
                  </a:ext>
                </a:extLst>
              </a:tr>
              <a:tr h="304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Variance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10,000.00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(293.76)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-10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 $        (436.52)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298.91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-24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 $    (1,309.07)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-16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 $    10,877.70 </a:t>
                      </a:r>
                    </a:p>
                  </a:txBody>
                  <a:tcPr marL="7277" marR="7277" marT="72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28859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16193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 picture containing person, text, holding, circle&#10;&#10;Description automatically generated">
            <a:extLst>
              <a:ext uri="{FF2B5EF4-FFF2-40B4-BE49-F238E27FC236}">
                <a16:creationId xmlns:a16="http://schemas.microsoft.com/office/drawing/2014/main" id="{CFA1B073-9C18-00E5-0B32-21B49E6912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60" b="12960"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18D6357-C13F-27CB-EFEC-14314AA482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1027">
                <a:schemeClr val="bg1">
                  <a:alpha val="0"/>
                </a:schemeClr>
              </a:gs>
              <a:gs pos="54000">
                <a:schemeClr val="bg1">
                  <a:alpha val="66000"/>
                </a:schemeClr>
              </a:gs>
              <a:gs pos="35000">
                <a:schemeClr val="bg1"/>
              </a:gs>
              <a:gs pos="17000">
                <a:schemeClr val="bg1"/>
              </a:gs>
              <a:gs pos="86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24CF10-7E1F-6F0B-15AB-4E58E2012B81}"/>
              </a:ext>
            </a:extLst>
          </p:cNvPr>
          <p:cNvSpPr txBox="1"/>
          <p:nvPr/>
        </p:nvSpPr>
        <p:spPr>
          <a:xfrm>
            <a:off x="533400" y="1774373"/>
            <a:ext cx="5562600" cy="98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MedQuill’s Quality Assurance Format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6D1BD1-ABDD-741D-2B6C-46D407C73AF5}"/>
              </a:ext>
            </a:extLst>
          </p:cNvPr>
          <p:cNvSpPr/>
          <p:nvPr/>
        </p:nvSpPr>
        <p:spPr>
          <a:xfrm>
            <a:off x="638500" y="2792431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DA5FDEE-08EC-4B44-1C23-CCD5A9ABE837}"/>
              </a:ext>
            </a:extLst>
          </p:cNvPr>
          <p:cNvGrpSpPr/>
          <p:nvPr/>
        </p:nvGrpSpPr>
        <p:grpSpPr>
          <a:xfrm>
            <a:off x="533400" y="578758"/>
            <a:ext cx="1048350" cy="998904"/>
            <a:chOff x="5511791" y="1750157"/>
            <a:chExt cx="1168678" cy="111355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BD7155-CE9F-249B-3FC1-4E0D1417493A}"/>
                </a:ext>
              </a:extLst>
            </p:cNvPr>
            <p:cNvSpPr/>
            <p:nvPr/>
          </p:nvSpPr>
          <p:spPr>
            <a:xfrm>
              <a:off x="5511791" y="1750157"/>
              <a:ext cx="1168678" cy="1113556"/>
            </a:xfrm>
            <a:prstGeom prst="rect">
              <a:avLst/>
            </a:prstGeom>
            <a:solidFill>
              <a:srgbClr val="2491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FA5A236F-548D-5A20-7B5E-2A1C78AFD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676901" y="1907726"/>
              <a:ext cx="838198" cy="838198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5128001-E406-5B91-73FD-76FE598F3CEF}"/>
              </a:ext>
            </a:extLst>
          </p:cNvPr>
          <p:cNvSpPr txBox="1"/>
          <p:nvPr/>
        </p:nvSpPr>
        <p:spPr>
          <a:xfrm>
            <a:off x="533400" y="2999605"/>
            <a:ext cx="6096000" cy="15685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sz="18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AAA</a:t>
            </a: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sz="18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BBB</a:t>
            </a: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CCC</a:t>
            </a: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sz="18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DDD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307A805-1423-F30D-676E-6C655923601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9837131" y="5636907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588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ABBED760-7DC9-98C9-2D43-161E5400CC9C}"/>
              </a:ext>
            </a:extLst>
          </p:cNvPr>
          <p:cNvGrpSpPr/>
          <p:nvPr/>
        </p:nvGrpSpPr>
        <p:grpSpPr>
          <a:xfrm>
            <a:off x="1889085" y="1667588"/>
            <a:ext cx="2668574" cy="2567934"/>
            <a:chOff x="725806" y="1803082"/>
            <a:chExt cx="2668574" cy="2772301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18B59766-781D-CC0A-219F-8A27F8224DE6}"/>
                </a:ext>
              </a:extLst>
            </p:cNvPr>
            <p:cNvSpPr/>
            <p:nvPr/>
          </p:nvSpPr>
          <p:spPr>
            <a:xfrm>
              <a:off x="725806" y="1803082"/>
              <a:ext cx="2668574" cy="2734180"/>
            </a:xfrm>
            <a:prstGeom prst="roundRect">
              <a:avLst>
                <a:gd name="adj" fmla="val 4414"/>
              </a:avLst>
            </a:prstGeom>
            <a:solidFill>
              <a:schemeClr val="bg1"/>
            </a:solidFill>
            <a:ln>
              <a:noFill/>
            </a:ln>
            <a:effectLst>
              <a:outerShdw blurRad="495300" algn="ctr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49431B9-7D4D-AE35-7980-54D65F3820A4}"/>
                </a:ext>
              </a:extLst>
            </p:cNvPr>
            <p:cNvSpPr/>
            <p:nvPr/>
          </p:nvSpPr>
          <p:spPr>
            <a:xfrm>
              <a:off x="1639157" y="4499140"/>
              <a:ext cx="841872" cy="76243"/>
            </a:xfrm>
            <a:prstGeom prst="roundRect">
              <a:avLst/>
            </a:prstGeom>
            <a:solidFill>
              <a:srgbClr val="2491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D4CF20E-2E0A-5F9B-8947-C1FB14D2E42D}"/>
              </a:ext>
            </a:extLst>
          </p:cNvPr>
          <p:cNvGrpSpPr/>
          <p:nvPr/>
        </p:nvGrpSpPr>
        <p:grpSpPr>
          <a:xfrm>
            <a:off x="4734445" y="1667589"/>
            <a:ext cx="2668574" cy="2567934"/>
            <a:chOff x="725806" y="1803082"/>
            <a:chExt cx="2668574" cy="3919516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7BEE39F5-13CF-EF8B-EF4E-B808BDF8B363}"/>
                </a:ext>
              </a:extLst>
            </p:cNvPr>
            <p:cNvSpPr/>
            <p:nvPr/>
          </p:nvSpPr>
          <p:spPr>
            <a:xfrm>
              <a:off x="725806" y="1803082"/>
              <a:ext cx="2668574" cy="3881394"/>
            </a:xfrm>
            <a:prstGeom prst="roundRect">
              <a:avLst>
                <a:gd name="adj" fmla="val 4414"/>
              </a:avLst>
            </a:prstGeom>
            <a:solidFill>
              <a:schemeClr val="bg1"/>
            </a:solidFill>
            <a:ln>
              <a:noFill/>
            </a:ln>
            <a:effectLst>
              <a:outerShdw blurRad="495300" algn="ctr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D8AF3DCC-066D-A874-61CC-16B5544F6FC0}"/>
                </a:ext>
              </a:extLst>
            </p:cNvPr>
            <p:cNvSpPr/>
            <p:nvPr/>
          </p:nvSpPr>
          <p:spPr>
            <a:xfrm>
              <a:off x="1639157" y="5646354"/>
              <a:ext cx="841872" cy="76244"/>
            </a:xfrm>
            <a:prstGeom prst="roundRect">
              <a:avLst/>
            </a:prstGeom>
            <a:solidFill>
              <a:srgbClr val="2491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02F52E-041A-0CBF-6690-11CD6D08085D}"/>
              </a:ext>
            </a:extLst>
          </p:cNvPr>
          <p:cNvGrpSpPr/>
          <p:nvPr/>
        </p:nvGrpSpPr>
        <p:grpSpPr>
          <a:xfrm>
            <a:off x="7579807" y="1667588"/>
            <a:ext cx="2668574" cy="2567934"/>
            <a:chOff x="725806" y="1803082"/>
            <a:chExt cx="2668574" cy="3919516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4CE01312-9AAF-3AD6-D72F-791F29EE7430}"/>
                </a:ext>
              </a:extLst>
            </p:cNvPr>
            <p:cNvSpPr/>
            <p:nvPr/>
          </p:nvSpPr>
          <p:spPr>
            <a:xfrm>
              <a:off x="725806" y="1803082"/>
              <a:ext cx="2668574" cy="3881394"/>
            </a:xfrm>
            <a:prstGeom prst="roundRect">
              <a:avLst>
                <a:gd name="adj" fmla="val 4414"/>
              </a:avLst>
            </a:prstGeom>
            <a:solidFill>
              <a:schemeClr val="bg1"/>
            </a:solidFill>
            <a:ln>
              <a:noFill/>
            </a:ln>
            <a:effectLst>
              <a:outerShdw blurRad="495300" algn="ctr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74475F18-96C9-1565-2A43-829866BEE119}"/>
                </a:ext>
              </a:extLst>
            </p:cNvPr>
            <p:cNvSpPr/>
            <p:nvPr/>
          </p:nvSpPr>
          <p:spPr>
            <a:xfrm>
              <a:off x="1639157" y="5646354"/>
              <a:ext cx="841872" cy="76244"/>
            </a:xfrm>
            <a:prstGeom prst="roundRect">
              <a:avLst/>
            </a:prstGeom>
            <a:solidFill>
              <a:srgbClr val="2491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8171E46-E0D4-6918-2460-E42F6EB5EF96}"/>
              </a:ext>
            </a:extLst>
          </p:cNvPr>
          <p:cNvSpPr txBox="1"/>
          <p:nvPr/>
        </p:nvSpPr>
        <p:spPr>
          <a:xfrm>
            <a:off x="2318892" y="2524620"/>
            <a:ext cx="184269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Montserrat" pitchFamily="2" charset="0"/>
              </a:rPr>
              <a:t>Comprehensive Twice a week Reporting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02E17DC-B708-EB14-D0EF-0735026F713E}"/>
              </a:ext>
            </a:extLst>
          </p:cNvPr>
          <p:cNvGrpSpPr/>
          <p:nvPr/>
        </p:nvGrpSpPr>
        <p:grpSpPr>
          <a:xfrm>
            <a:off x="2717603" y="1178929"/>
            <a:ext cx="1045275" cy="1045275"/>
            <a:chOff x="2700733" y="2205271"/>
            <a:chExt cx="1045275" cy="1045275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51A280A-57F5-786B-9F9E-8DCF1A7BDB38}"/>
                </a:ext>
              </a:extLst>
            </p:cNvPr>
            <p:cNvSpPr/>
            <p:nvPr/>
          </p:nvSpPr>
          <p:spPr>
            <a:xfrm>
              <a:off x="2700733" y="2205271"/>
              <a:ext cx="1045275" cy="1045275"/>
            </a:xfrm>
            <a:prstGeom prst="ellipse">
              <a:avLst/>
            </a:prstGeom>
            <a:noFill/>
            <a:ln w="25400">
              <a:solidFill>
                <a:srgbClr val="2491E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4" name="Graphic 33">
              <a:extLst>
                <a:ext uri="{FF2B5EF4-FFF2-40B4-BE49-F238E27FC236}">
                  <a16:creationId xmlns:a16="http://schemas.microsoft.com/office/drawing/2014/main" id="{2B2F6F41-55D6-7B51-727B-3446241EC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028366" y="2505687"/>
              <a:ext cx="470718" cy="473796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4AC3B3-C27E-BA1F-A402-2C0135AFE8F9}"/>
              </a:ext>
            </a:extLst>
          </p:cNvPr>
          <p:cNvGrpSpPr/>
          <p:nvPr/>
        </p:nvGrpSpPr>
        <p:grpSpPr>
          <a:xfrm>
            <a:off x="5546094" y="1193605"/>
            <a:ext cx="1045275" cy="1045275"/>
            <a:chOff x="5546094" y="2205271"/>
            <a:chExt cx="1045275" cy="1045275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F3B5234-8B0C-ADCE-5104-A362D6AE2A28}"/>
                </a:ext>
              </a:extLst>
            </p:cNvPr>
            <p:cNvSpPr/>
            <p:nvPr/>
          </p:nvSpPr>
          <p:spPr>
            <a:xfrm>
              <a:off x="5546094" y="2205271"/>
              <a:ext cx="1045275" cy="1045275"/>
            </a:xfrm>
            <a:prstGeom prst="ellipse">
              <a:avLst/>
            </a:prstGeom>
            <a:noFill/>
            <a:ln w="25400">
              <a:solidFill>
                <a:srgbClr val="2491E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1FB24D8C-ABE7-ABC5-9E00-127FB21EB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824331" y="2496514"/>
              <a:ext cx="485268" cy="442702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3B80DC7-8FD6-13C3-E1F3-C80D7EF4A903}"/>
              </a:ext>
            </a:extLst>
          </p:cNvPr>
          <p:cNvGrpSpPr/>
          <p:nvPr/>
        </p:nvGrpSpPr>
        <p:grpSpPr>
          <a:xfrm>
            <a:off x="8401746" y="1193605"/>
            <a:ext cx="1045275" cy="1045275"/>
            <a:chOff x="8391455" y="2205271"/>
            <a:chExt cx="1045275" cy="1045275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AA1AFF3-3A34-B174-0725-594B0BC54A99}"/>
                </a:ext>
              </a:extLst>
            </p:cNvPr>
            <p:cNvSpPr/>
            <p:nvPr/>
          </p:nvSpPr>
          <p:spPr>
            <a:xfrm>
              <a:off x="8391455" y="2205271"/>
              <a:ext cx="1045275" cy="1045275"/>
            </a:xfrm>
            <a:prstGeom prst="ellipse">
              <a:avLst/>
            </a:prstGeom>
            <a:noFill/>
            <a:ln w="25400">
              <a:solidFill>
                <a:srgbClr val="2491E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C74F2838-E897-0FB1-3FAB-B274C75DB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688030" y="2496854"/>
              <a:ext cx="452124" cy="433618"/>
            </a:xfrm>
            <a:prstGeom prst="rect">
              <a:avLst/>
            </a:prstGeom>
          </p:spPr>
        </p:pic>
      </p:grpSp>
      <p:pic>
        <p:nvPicPr>
          <p:cNvPr id="4" name="Graphic 3">
            <a:extLst>
              <a:ext uri="{FF2B5EF4-FFF2-40B4-BE49-F238E27FC236}">
                <a16:creationId xmlns:a16="http://schemas.microsoft.com/office/drawing/2014/main" id="{7238742A-E25A-4B72-93AB-A0539ED71C2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45F43C-C9C1-DA58-3381-1E91FF1E3DE3}"/>
              </a:ext>
            </a:extLst>
          </p:cNvPr>
          <p:cNvSpPr txBox="1"/>
          <p:nvPr/>
        </p:nvSpPr>
        <p:spPr>
          <a:xfrm>
            <a:off x="766515" y="434034"/>
            <a:ext cx="4418434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Financial Proposal</a:t>
            </a:r>
            <a:endParaRPr lang="en-US" sz="3200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0D9902-718E-C83B-127B-E85486FBB453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8A9602-5DE8-4CA1-7A5E-F07185D592E4}"/>
              </a:ext>
            </a:extLst>
          </p:cNvPr>
          <p:cNvSpPr txBox="1"/>
          <p:nvPr/>
        </p:nvSpPr>
        <p:spPr>
          <a:xfrm>
            <a:off x="2359247" y="3582358"/>
            <a:ext cx="18426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Montserrat" pitchFamily="2" charset="0"/>
              </a:rPr>
              <a:t>$500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8ED829-5065-39E7-F14D-4AFC0654894B}"/>
              </a:ext>
            </a:extLst>
          </p:cNvPr>
          <p:cNvSpPr txBox="1"/>
          <p:nvPr/>
        </p:nvSpPr>
        <p:spPr>
          <a:xfrm>
            <a:off x="5123514" y="2506158"/>
            <a:ext cx="18426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Montserrat" pitchFamily="2" charset="0"/>
              </a:rPr>
              <a:t>Comprehensive Supervision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F8B4A42-47B8-F0F1-E93C-F2D867FEFB09}"/>
              </a:ext>
            </a:extLst>
          </p:cNvPr>
          <p:cNvSpPr txBox="1"/>
          <p:nvPr/>
        </p:nvSpPr>
        <p:spPr>
          <a:xfrm>
            <a:off x="5163869" y="3563896"/>
            <a:ext cx="18426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Montserrat" pitchFamily="2" charset="0"/>
              </a:rPr>
              <a:t>$500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45352EB-753A-C497-9467-F9813D1BB87A}"/>
              </a:ext>
            </a:extLst>
          </p:cNvPr>
          <p:cNvSpPr txBox="1"/>
          <p:nvPr/>
        </p:nvSpPr>
        <p:spPr>
          <a:xfrm>
            <a:off x="8038288" y="2548200"/>
            <a:ext cx="18426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Montserrat" pitchFamily="2" charset="0"/>
              </a:rPr>
              <a:t>Quality Assurance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930344-97E8-2A27-F5E0-B8C22EC4EA68}"/>
              </a:ext>
            </a:extLst>
          </p:cNvPr>
          <p:cNvSpPr txBox="1"/>
          <p:nvPr/>
        </p:nvSpPr>
        <p:spPr>
          <a:xfrm>
            <a:off x="8053049" y="3510855"/>
            <a:ext cx="18426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Montserrat" pitchFamily="2" charset="0"/>
              </a:rPr>
              <a:t>$500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22FF5E4F-30E1-C20E-DA71-223E22E2CC64}"/>
              </a:ext>
            </a:extLst>
          </p:cNvPr>
          <p:cNvSpPr/>
          <p:nvPr/>
        </p:nvSpPr>
        <p:spPr>
          <a:xfrm>
            <a:off x="4777420" y="6521535"/>
            <a:ext cx="2637160" cy="33528"/>
          </a:xfrm>
          <a:prstGeom prst="round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7" name="Table 39">
            <a:extLst>
              <a:ext uri="{FF2B5EF4-FFF2-40B4-BE49-F238E27FC236}">
                <a16:creationId xmlns:a16="http://schemas.microsoft.com/office/drawing/2014/main" id="{F44CE261-3133-1AC7-F41B-9762AFA143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6438174"/>
              </p:ext>
            </p:extLst>
          </p:nvPr>
        </p:nvGraphicFramePr>
        <p:xfrm>
          <a:off x="1889085" y="4315608"/>
          <a:ext cx="8359296" cy="21945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86432">
                  <a:extLst>
                    <a:ext uri="{9D8B030D-6E8A-4147-A177-3AD203B41FA5}">
                      <a16:colId xmlns:a16="http://schemas.microsoft.com/office/drawing/2014/main" val="980714758"/>
                    </a:ext>
                  </a:extLst>
                </a:gridCol>
                <a:gridCol w="2786432">
                  <a:extLst>
                    <a:ext uri="{9D8B030D-6E8A-4147-A177-3AD203B41FA5}">
                      <a16:colId xmlns:a16="http://schemas.microsoft.com/office/drawing/2014/main" val="2326178454"/>
                    </a:ext>
                  </a:extLst>
                </a:gridCol>
                <a:gridCol w="2786432">
                  <a:extLst>
                    <a:ext uri="{9D8B030D-6E8A-4147-A177-3AD203B41FA5}">
                      <a16:colId xmlns:a16="http://schemas.microsoft.com/office/drawing/2014/main" val="1213384896"/>
                    </a:ext>
                  </a:extLst>
                </a:gridCol>
              </a:tblGrid>
              <a:tr h="269180">
                <a:tc gridSpan="3"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badi" panose="020B0604020104020204" pitchFamily="34" charset="0"/>
                        </a:rPr>
                        <a:t>Financial Proposal with Discount / month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sz="1400" dirty="0"/>
                        <a:t>$$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sz="1400" dirty="0"/>
                        <a:t>$$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60020"/>
                  </a:ext>
                </a:extLst>
              </a:tr>
              <a:tr h="26918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badi" panose="020B0604020104020204" pitchFamily="34" charset="0"/>
                        </a:rPr>
                        <a:t>Reporting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badi" panose="020B0604020104020204" pitchFamily="34" charset="0"/>
                        </a:rPr>
                        <a:t>$500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177429"/>
                  </a:ext>
                </a:extLst>
              </a:tr>
              <a:tr h="26918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badi" panose="020B0604020104020204" pitchFamily="34" charset="0"/>
                        </a:rPr>
                        <a:t>Supervision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badi" panose="020B0604020104020204" pitchFamily="34" charset="0"/>
                        </a:rPr>
                        <a:t>$500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200222"/>
                  </a:ext>
                </a:extLst>
              </a:tr>
              <a:tr h="26918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badi" panose="020B0604020104020204" pitchFamily="34" charset="0"/>
                        </a:rPr>
                        <a:t>Quality Assurance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badi" panose="020B0604020104020204" pitchFamily="34" charset="0"/>
                        </a:rPr>
                        <a:t>$500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009433"/>
                  </a:ext>
                </a:extLst>
              </a:tr>
              <a:tr h="26918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badi" panose="020B0604020104020204" pitchFamily="34" charset="0"/>
                        </a:rPr>
                        <a:t>Sub-Total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badi" panose="020B0604020104020204" pitchFamily="34" charset="0"/>
                        </a:rPr>
                        <a:t>$1,500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555875"/>
                  </a:ext>
                </a:extLst>
              </a:tr>
              <a:tr h="18038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badi" panose="020B0604020104020204" pitchFamily="34" charset="0"/>
                        </a:rPr>
                        <a:t>Discount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badi" panose="020B0604020104020204" pitchFamily="34" charset="0"/>
                        </a:rPr>
                        <a:t>($500)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010597"/>
                  </a:ext>
                </a:extLst>
              </a:tr>
              <a:tr h="26918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Abadi" panose="020B0604020104020204" pitchFamily="34" charset="0"/>
                        </a:rPr>
                        <a:t>Grand 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1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Abadi" panose="020B0604020104020204" pitchFamily="34" charset="0"/>
                        </a:rPr>
                        <a:t>$1,000 </a:t>
                      </a:r>
                      <a:endParaRPr lang="en-US" sz="1600" b="1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6907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5779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person using a calculator to calculate the amount of paper&#10;&#10;Description automatically generated with low confidence">
            <a:extLst>
              <a:ext uri="{FF2B5EF4-FFF2-40B4-BE49-F238E27FC236}">
                <a16:creationId xmlns:a16="http://schemas.microsoft.com/office/drawing/2014/main" id="{633920C8-1D6B-EE6F-D94A-163A28232C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1B250A-81EB-EBE3-6721-F7BE7E37BAA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1027">
                <a:schemeClr val="bg1">
                  <a:alpha val="0"/>
                </a:schemeClr>
              </a:gs>
              <a:gs pos="54000">
                <a:schemeClr val="bg1">
                  <a:alpha val="66000"/>
                </a:schemeClr>
              </a:gs>
              <a:gs pos="35000">
                <a:schemeClr val="bg1"/>
              </a:gs>
              <a:gs pos="17000">
                <a:schemeClr val="bg1"/>
              </a:gs>
              <a:gs pos="86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D349C8C-5BD6-2F9A-7515-233DE95794CA}"/>
              </a:ext>
            </a:extLst>
          </p:cNvPr>
          <p:cNvSpPr/>
          <p:nvPr/>
        </p:nvSpPr>
        <p:spPr>
          <a:xfrm>
            <a:off x="614824" y="3893382"/>
            <a:ext cx="4953773" cy="647250"/>
          </a:xfrm>
          <a:prstGeom prst="roundRect">
            <a:avLst>
              <a:gd name="adj" fmla="val 6396"/>
            </a:avLst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04BCFF3-DE21-CBE4-239A-F051327EA863}"/>
              </a:ext>
            </a:extLst>
          </p:cNvPr>
          <p:cNvSpPr/>
          <p:nvPr/>
        </p:nvSpPr>
        <p:spPr>
          <a:xfrm>
            <a:off x="614824" y="4804529"/>
            <a:ext cx="4953773" cy="647250"/>
          </a:xfrm>
          <a:prstGeom prst="roundRect">
            <a:avLst>
              <a:gd name="adj" fmla="val 6396"/>
            </a:avLst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75096C0-68B6-7345-09CA-147F59F1DD4C}"/>
              </a:ext>
            </a:extLst>
          </p:cNvPr>
          <p:cNvSpPr/>
          <p:nvPr/>
        </p:nvSpPr>
        <p:spPr>
          <a:xfrm>
            <a:off x="614824" y="5715676"/>
            <a:ext cx="4953773" cy="647250"/>
          </a:xfrm>
          <a:prstGeom prst="roundRect">
            <a:avLst>
              <a:gd name="adj" fmla="val 6396"/>
            </a:avLst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DE80502-2C2B-8624-20CF-FCB7E4DCE545}"/>
              </a:ext>
            </a:extLst>
          </p:cNvPr>
          <p:cNvSpPr txBox="1"/>
          <p:nvPr/>
        </p:nvSpPr>
        <p:spPr>
          <a:xfrm>
            <a:off x="1639814" y="3920469"/>
            <a:ext cx="27419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" pitchFamily="2" charset="0"/>
                <a:cs typeface="Narkisim" panose="020E0502050101010101" pitchFamily="34" charset="-79"/>
              </a:rPr>
              <a:t>5250 Bronway St.</a:t>
            </a:r>
          </a:p>
          <a:p>
            <a:r>
              <a:rPr lang="en-US" dirty="0">
                <a:solidFill>
                  <a:schemeClr val="bg1"/>
                </a:solidFill>
                <a:latin typeface="Montserrat" pitchFamily="2" charset="0"/>
                <a:cs typeface="Narkisim" panose="020E0502050101010101" pitchFamily="34" charset="-79"/>
              </a:rPr>
              <a:t>Houston, TX 77506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29A0589-CAB8-1982-23E2-9954194CBBB5}"/>
              </a:ext>
            </a:extLst>
          </p:cNvPr>
          <p:cNvSpPr txBox="1"/>
          <p:nvPr/>
        </p:nvSpPr>
        <p:spPr>
          <a:xfrm>
            <a:off x="1639814" y="4932884"/>
            <a:ext cx="3699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effectLst/>
                <a:latin typeface="Montserrat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u="sng" dirty="0">
                <a:solidFill>
                  <a:schemeClr val="bg1"/>
                </a:solidFill>
                <a:effectLst/>
                <a:latin typeface="Montserrat" pitchFamily="2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inquiry@med-quill.com</a:t>
            </a:r>
            <a:endParaRPr lang="en-US" dirty="0">
              <a:solidFill>
                <a:schemeClr val="bg1"/>
              </a:solidFill>
              <a:latin typeface="Montserrat" pitchFamily="2" charset="0"/>
              <a:cs typeface="Narkisim" panose="020E0502050101010101" pitchFamily="34" charset="-79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E4BF241-BBBF-C136-9A93-E6D56BF083DD}"/>
              </a:ext>
            </a:extLst>
          </p:cNvPr>
          <p:cNvSpPr txBox="1"/>
          <p:nvPr/>
        </p:nvSpPr>
        <p:spPr>
          <a:xfrm>
            <a:off x="1695937" y="5854540"/>
            <a:ext cx="3699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" pitchFamily="2" charset="0"/>
                <a:cs typeface="Narkisim" panose="020E0502050101010101" pitchFamily="34" charset="-79"/>
              </a:rPr>
              <a:t>+1 (832) 213-6337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2A2A9C1-B997-04DE-004E-51647791B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6600" y="4053942"/>
            <a:ext cx="390065" cy="39006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FE5AEBD6-4E01-71FE-6E38-49848372AE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6600" y="4932884"/>
            <a:ext cx="390540" cy="39054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262F65D-7B2B-2E2B-50CC-0E63315BFFC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7144" y="5854540"/>
            <a:ext cx="369521" cy="369521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79698F93-1B9D-2AE7-B7D1-310B4127938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17510" t="26065" r="17977" b="21806"/>
          <a:stretch/>
        </p:blipFill>
        <p:spPr>
          <a:xfrm>
            <a:off x="614824" y="192890"/>
            <a:ext cx="4803059" cy="26081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982F0A-B0BE-3A79-13AA-0423DA04C4BF}"/>
              </a:ext>
            </a:extLst>
          </p:cNvPr>
          <p:cNvSpPr txBox="1"/>
          <p:nvPr/>
        </p:nvSpPr>
        <p:spPr>
          <a:xfrm>
            <a:off x="614823" y="2730906"/>
            <a:ext cx="4953773" cy="1023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60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FFDC8E5-C16E-730D-C8F1-22210C5E4830}"/>
              </a:ext>
            </a:extLst>
          </p:cNvPr>
          <p:cNvSpPr/>
          <p:nvPr/>
        </p:nvSpPr>
        <p:spPr>
          <a:xfrm>
            <a:off x="826292" y="8338902"/>
            <a:ext cx="10539412" cy="2500007"/>
          </a:xfrm>
          <a:prstGeom prst="roundRect">
            <a:avLst>
              <a:gd name="adj" fmla="val 1782"/>
            </a:avLst>
          </a:prstGeom>
          <a:solidFill>
            <a:schemeClr val="bg1"/>
          </a:solidFill>
          <a:ln>
            <a:noFill/>
          </a:ln>
          <a:effectLst>
            <a:outerShdw blurRad="4953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EC7C8E3-DFAC-A283-5BEA-DB85DE067591}"/>
              </a:ext>
            </a:extLst>
          </p:cNvPr>
          <p:cNvSpPr/>
          <p:nvPr/>
        </p:nvSpPr>
        <p:spPr>
          <a:xfrm>
            <a:off x="966787" y="7779286"/>
            <a:ext cx="10258425" cy="3619240"/>
          </a:xfrm>
          <a:prstGeom prst="roundRect">
            <a:avLst>
              <a:gd name="adj" fmla="val 4414"/>
            </a:avLst>
          </a:prstGeom>
          <a:solidFill>
            <a:srgbClr val="2491EB"/>
          </a:solidFill>
          <a:ln>
            <a:noFill/>
          </a:ln>
          <a:effectLst>
            <a:outerShdw blurRad="4953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A4D1D20-DE87-A54A-2107-87604D8A7AE8}"/>
              </a:ext>
            </a:extLst>
          </p:cNvPr>
          <p:cNvSpPr/>
          <p:nvPr/>
        </p:nvSpPr>
        <p:spPr>
          <a:xfrm>
            <a:off x="5257798" y="11352806"/>
            <a:ext cx="1676401" cy="914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62B6F1-C506-047A-09EF-26A78165F2E2}"/>
              </a:ext>
            </a:extLst>
          </p:cNvPr>
          <p:cNvSpPr txBox="1"/>
          <p:nvPr/>
        </p:nvSpPr>
        <p:spPr>
          <a:xfrm>
            <a:off x="1969971" y="9225765"/>
            <a:ext cx="8252058" cy="1115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kern="100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MEDICAL BILLING AND RCM</a:t>
            </a:r>
            <a:r>
              <a:rPr lang="en-US" sz="3200" kern="100" dirty="0"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200" kern="100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ON- BOARDING PROCESS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D1A7977-1D8D-6234-E790-CDE088BED47F}"/>
              </a:ext>
            </a:extLst>
          </p:cNvPr>
          <p:cNvSpPr/>
          <p:nvPr/>
        </p:nvSpPr>
        <p:spPr>
          <a:xfrm>
            <a:off x="5676901" y="8205284"/>
            <a:ext cx="838198" cy="838198"/>
          </a:xfrm>
          <a:prstGeom prst="ellipse">
            <a:avLst/>
          </a:prstGeom>
          <a:solidFill>
            <a:schemeClr val="bg1"/>
          </a:solidFill>
          <a:ln w="15875">
            <a:noFill/>
          </a:ln>
          <a:effectLst>
            <a:outerShdw blurRad="355600" algn="ctr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1043AF2-59B4-BEAB-442C-6C62CE9B6F2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08898" y="8363702"/>
            <a:ext cx="574204" cy="5213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C7AB221-681D-3BD5-4C04-3C64403E1164}"/>
              </a:ext>
            </a:extLst>
          </p:cNvPr>
          <p:cNvSpPr txBox="1"/>
          <p:nvPr/>
        </p:nvSpPr>
        <p:spPr>
          <a:xfrm>
            <a:off x="4484914" y="10817558"/>
            <a:ext cx="3222172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chemeClr val="bg1"/>
                </a:solidFill>
              </a:rPr>
              <a:t>WWW.MED-QUILL.COM</a:t>
            </a:r>
          </a:p>
        </p:txBody>
      </p:sp>
    </p:spTree>
    <p:extLst>
      <p:ext uri="{BB962C8B-B14F-4D97-AF65-F5344CB8AC3E}">
        <p14:creationId xmlns:p14="http://schemas.microsoft.com/office/powerpoint/2010/main" val="1492467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 picture containing person, text, holding, circle&#10;&#10;Description automatically generated">
            <a:extLst>
              <a:ext uri="{FF2B5EF4-FFF2-40B4-BE49-F238E27FC236}">
                <a16:creationId xmlns:a16="http://schemas.microsoft.com/office/drawing/2014/main" id="{CFA1B073-9C18-00E5-0B32-21B49E6912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60" b="12960"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18D6357-C13F-27CB-EFEC-14314AA482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1027">
                <a:schemeClr val="bg1">
                  <a:alpha val="0"/>
                </a:schemeClr>
              </a:gs>
              <a:gs pos="54000">
                <a:schemeClr val="bg1">
                  <a:alpha val="66000"/>
                </a:schemeClr>
              </a:gs>
              <a:gs pos="35000">
                <a:schemeClr val="bg1"/>
              </a:gs>
              <a:gs pos="17000">
                <a:schemeClr val="bg1"/>
              </a:gs>
              <a:gs pos="86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24CF10-7E1F-6F0B-15AB-4E58E2012B81}"/>
              </a:ext>
            </a:extLst>
          </p:cNvPr>
          <p:cNvSpPr txBox="1"/>
          <p:nvPr/>
        </p:nvSpPr>
        <p:spPr>
          <a:xfrm>
            <a:off x="533400" y="1774373"/>
            <a:ext cx="5562600" cy="98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MedQuill’s Reporting Format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6D1BD1-ABDD-741D-2B6C-46D407C73AF5}"/>
              </a:ext>
            </a:extLst>
          </p:cNvPr>
          <p:cNvSpPr/>
          <p:nvPr/>
        </p:nvSpPr>
        <p:spPr>
          <a:xfrm>
            <a:off x="638500" y="2792431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DA5FDEE-08EC-4B44-1C23-CCD5A9ABE837}"/>
              </a:ext>
            </a:extLst>
          </p:cNvPr>
          <p:cNvGrpSpPr/>
          <p:nvPr/>
        </p:nvGrpSpPr>
        <p:grpSpPr>
          <a:xfrm>
            <a:off x="533400" y="578758"/>
            <a:ext cx="1048350" cy="998904"/>
            <a:chOff x="5511791" y="1750157"/>
            <a:chExt cx="1168678" cy="111355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BD7155-CE9F-249B-3FC1-4E0D1417493A}"/>
                </a:ext>
              </a:extLst>
            </p:cNvPr>
            <p:cNvSpPr/>
            <p:nvPr/>
          </p:nvSpPr>
          <p:spPr>
            <a:xfrm>
              <a:off x="5511791" y="1750157"/>
              <a:ext cx="1168678" cy="1113556"/>
            </a:xfrm>
            <a:prstGeom prst="rect">
              <a:avLst/>
            </a:prstGeom>
            <a:solidFill>
              <a:srgbClr val="2491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FA5A236F-548D-5A20-7B5E-2A1C78AFD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676901" y="1907726"/>
              <a:ext cx="838198" cy="838198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5128001-E406-5B91-73FD-76FE598F3CEF}"/>
              </a:ext>
            </a:extLst>
          </p:cNvPr>
          <p:cNvSpPr txBox="1"/>
          <p:nvPr/>
        </p:nvSpPr>
        <p:spPr>
          <a:xfrm>
            <a:off x="533400" y="2999605"/>
            <a:ext cx="6096000" cy="2765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sz="18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Daily Charges Entry</a:t>
            </a: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Daily Receipts from Insurance &amp; Patients</a:t>
            </a:r>
            <a:endParaRPr lang="en-US" sz="1800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Aging Bucket Details</a:t>
            </a:r>
            <a:endParaRPr lang="en-US" sz="1800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sz="18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Insurance wise Due Payments</a:t>
            </a: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sz="18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Accepted/ Rejected / Denied Claims &amp; Balance</a:t>
            </a: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sz="18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EFT &amp; Check wise Payment Details</a:t>
            </a:r>
          </a:p>
          <a:p>
            <a:pPr marL="285750" marR="0" lvl="0" indent="-28575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2491EB"/>
              </a:buClr>
              <a:buSzPct val="150000"/>
              <a:buFont typeface="Montserrat" panose="00000500000000000000" pitchFamily="2" charset="0"/>
              <a:buChar char="›"/>
            </a:pPr>
            <a:r>
              <a:rPr lang="en-US" sz="1800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Snapshot of Reporting on </a:t>
            </a:r>
            <a:r>
              <a:rPr lang="en-US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MS Excel</a:t>
            </a:r>
            <a:endParaRPr lang="en-US" sz="1800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307A805-1423-F30D-676E-6C655923601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9837131" y="5636907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10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60D697-CF59-7720-D959-01740A41B87F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12639D-8A4F-6E25-6CFB-AAF87CBB3D2D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0B7C4AD-1EB3-D476-C844-424E0165A5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5890551"/>
              </p:ext>
            </p:extLst>
          </p:nvPr>
        </p:nvGraphicFramePr>
        <p:xfrm>
          <a:off x="557629" y="2057399"/>
          <a:ext cx="11069654" cy="4072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4183215" y="1349513"/>
            <a:ext cx="405964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sz="20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Charges Entry</a:t>
            </a:r>
          </a:p>
          <a:p>
            <a:pPr marR="0" lvl="0" algn="ctr" rtl="0">
              <a:spcBef>
                <a:spcPts val="0"/>
              </a:spcBef>
            </a:pPr>
            <a:r>
              <a:rPr lang="en-US" sz="2000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8/1 – 8/24</a:t>
            </a:r>
            <a:endParaRPr lang="en-US" sz="2000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79C2867-3EC2-A355-46E8-7C8F4F0FFAD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237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0B7C4AD-1EB3-D476-C844-424E0165A5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0062626"/>
              </p:ext>
            </p:extLst>
          </p:nvPr>
        </p:nvGraphicFramePr>
        <p:xfrm>
          <a:off x="557629" y="2057399"/>
          <a:ext cx="11069654" cy="4072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4062635" y="1463629"/>
            <a:ext cx="40596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Charges Entry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8/1 – 8/24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424E9D-99AE-1306-7B8B-F0901361EB3E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9B6D93-246C-9BA3-60FC-F9FB5E932C54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6AB2B8B1-3389-1F5F-57C8-5E78E0415D2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685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868297" y="1463629"/>
            <a:ext cx="44483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Receipt of Insurance Payments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8/1 – 8/17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04D1934-920E-F7EA-0948-A7BB1121664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9498476"/>
              </p:ext>
            </p:extLst>
          </p:nvPr>
        </p:nvGraphicFramePr>
        <p:xfrm>
          <a:off x="683288" y="1981201"/>
          <a:ext cx="10852220" cy="43975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93E6673-2F5B-A171-A0D6-4910D999C420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E66068-3EB4-8029-644B-567F597A6E46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48ACB3A-57FE-4D47-280D-FFFED371023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5215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868297" y="1463629"/>
            <a:ext cx="44483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Receipt of Patients Payments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8/1 – 8/17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04D1934-920E-F7EA-0948-A7BB11216640}"/>
              </a:ext>
            </a:extLst>
          </p:cNvPr>
          <p:cNvGraphicFramePr>
            <a:graphicFrameLocks/>
          </p:cNvGraphicFramePr>
          <p:nvPr/>
        </p:nvGraphicFramePr>
        <p:xfrm>
          <a:off x="683288" y="1981201"/>
          <a:ext cx="10852220" cy="43975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5BC43DA-B8A6-2110-1325-7DB32E1F431A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309459-2876-FAD5-5067-CC3695A68BC5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0977AF7-160D-8441-DFEB-0DFA250F43A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5109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868297" y="1463629"/>
            <a:ext cx="46828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Due Balance</a:t>
            </a: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of Insurance Payments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8/1 – 8/17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106EB61-E91C-B91E-E868-9D9BD535BC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335924"/>
              </p:ext>
            </p:extLst>
          </p:nvPr>
        </p:nvGraphicFramePr>
        <p:xfrm>
          <a:off x="683288" y="1981201"/>
          <a:ext cx="10852220" cy="43975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899CACE-7D5B-B0E9-357B-BC08B8405D4A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7178B8-F200-A281-82EC-D4ADFB5FE5C0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5ABE442-6589-03EE-5C6F-CB78C1FA1C9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069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7" descr="A picture containing circle, design&#10;&#10;Description automatically generated">
            <a:extLst>
              <a:ext uri="{FF2B5EF4-FFF2-40B4-BE49-F238E27FC236}">
                <a16:creationId xmlns:a16="http://schemas.microsoft.com/office/drawing/2014/main" id="{80EE86A2-05E1-4B3F-5662-19E670B24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b="786"/>
          <a:stretch>
            <a:fillRect/>
          </a:stretch>
        </p:blipFill>
        <p:spPr>
          <a:xfrm>
            <a:off x="0" y="14194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553A28-862F-1C89-58C3-D30605E91F6F}"/>
              </a:ext>
            </a:extLst>
          </p:cNvPr>
          <p:cNvSpPr txBox="1"/>
          <p:nvPr/>
        </p:nvSpPr>
        <p:spPr>
          <a:xfrm>
            <a:off x="3868297" y="1463629"/>
            <a:ext cx="44483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Due Balance</a:t>
            </a:r>
            <a:r>
              <a:rPr lang="en-US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of Patients Payments</a:t>
            </a:r>
          </a:p>
          <a:p>
            <a:pPr marR="0" lvl="0" algn="ctr" rtl="0">
              <a:spcBef>
                <a:spcPts val="0"/>
              </a:spcBef>
            </a:pPr>
            <a:r>
              <a:rPr lang="en-US" b="1" kern="100" dirty="0"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8/1 – 8/17</a:t>
            </a:r>
            <a:endParaRPr lang="en-US" b="1" kern="100" dirty="0"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106EB61-E91C-B91E-E868-9D9BD535BC28}"/>
              </a:ext>
            </a:extLst>
          </p:cNvPr>
          <p:cNvGraphicFramePr>
            <a:graphicFrameLocks/>
          </p:cNvGraphicFramePr>
          <p:nvPr/>
        </p:nvGraphicFramePr>
        <p:xfrm>
          <a:off x="683288" y="1981201"/>
          <a:ext cx="10852220" cy="43975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10E3F72-41BD-D981-A3FC-3C56BFE92FD8}"/>
              </a:ext>
            </a:extLst>
          </p:cNvPr>
          <p:cNvSpPr txBox="1"/>
          <p:nvPr/>
        </p:nvSpPr>
        <p:spPr>
          <a:xfrm>
            <a:off x="766515" y="434034"/>
            <a:ext cx="2723102" cy="588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00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5E69C5-58CE-4147-14BE-A6461382646E}"/>
              </a:ext>
            </a:extLst>
          </p:cNvPr>
          <p:cNvSpPr/>
          <p:nvPr/>
        </p:nvSpPr>
        <p:spPr>
          <a:xfrm>
            <a:off x="1061162" y="1050435"/>
            <a:ext cx="838200" cy="60960"/>
          </a:xfrm>
          <a:prstGeom prst="rect">
            <a:avLst/>
          </a:prstGeom>
          <a:solidFill>
            <a:srgbClr val="249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CFF2C7D-48B9-336C-A68F-80F9305C39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7510" t="26065" r="17977" b="21806"/>
          <a:stretch/>
        </p:blipFill>
        <p:spPr>
          <a:xfrm>
            <a:off x="9766793" y="146851"/>
            <a:ext cx="2248746" cy="122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9452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2333</TotalTime>
  <Words>1155</Words>
  <Application>Microsoft Office PowerPoint</Application>
  <PresentationFormat>Widescreen</PresentationFormat>
  <Paragraphs>552</Paragraphs>
  <Slides>26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Montserrat</vt:lpstr>
      <vt:lpstr>Calibri</vt:lpstr>
      <vt:lpstr>Arial</vt:lpstr>
      <vt:lpstr>Abadi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mutahir mtt</dc:creator>
  <cp:lastModifiedBy>Malik, Samran</cp:lastModifiedBy>
  <cp:revision>98</cp:revision>
  <dcterms:created xsi:type="dcterms:W3CDTF">2023-06-20T12:04:59Z</dcterms:created>
  <dcterms:modified xsi:type="dcterms:W3CDTF">2023-08-26T23:54:46Z</dcterms:modified>
</cp:coreProperties>
</file>

<file path=docProps/thumbnail.jpeg>
</file>